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703" r:id="rId6"/>
  </p:sldMasterIdLst>
  <p:notesMasterIdLst>
    <p:notesMasterId r:id="rId34"/>
  </p:notesMasterIdLst>
  <p:sldIdLst>
    <p:sldId id="264" r:id="rId7"/>
    <p:sldId id="277" r:id="rId8"/>
    <p:sldId id="267" r:id="rId9"/>
    <p:sldId id="488" r:id="rId10"/>
    <p:sldId id="489" r:id="rId11"/>
    <p:sldId id="467" r:id="rId12"/>
    <p:sldId id="477" r:id="rId13"/>
    <p:sldId id="453" r:id="rId14"/>
    <p:sldId id="431" r:id="rId15"/>
    <p:sldId id="474" r:id="rId16"/>
    <p:sldId id="432" r:id="rId17"/>
    <p:sldId id="491" r:id="rId18"/>
    <p:sldId id="429" r:id="rId19"/>
    <p:sldId id="494" r:id="rId20"/>
    <p:sldId id="469" r:id="rId21"/>
    <p:sldId id="448" r:id="rId22"/>
    <p:sldId id="461" r:id="rId23"/>
    <p:sldId id="465" r:id="rId24"/>
    <p:sldId id="482" r:id="rId25"/>
    <p:sldId id="483" r:id="rId26"/>
    <p:sldId id="479" r:id="rId27"/>
    <p:sldId id="495" r:id="rId28"/>
    <p:sldId id="447" r:id="rId29"/>
    <p:sldId id="493" r:id="rId30"/>
    <p:sldId id="433" r:id="rId31"/>
    <p:sldId id="434" r:id="rId32"/>
    <p:sldId id="496" r:id="rId33"/>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CCC200"/>
    <a:srgbClr val="FF6A1C"/>
    <a:srgbClr val="FFFFFF"/>
    <a:srgbClr val="FF4E8E"/>
    <a:srgbClr val="9C36FF"/>
    <a:srgbClr val="1D67BD"/>
    <a:srgbClr val="7ABEED"/>
    <a:srgbClr val="27CE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llemlayout 2 - Markerin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7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4CDCB0-C6D6-49B1-A425-BFD2C6A38AE1}" type="doc">
      <dgm:prSet loTypeId="urn:microsoft.com/office/officeart/2005/8/layout/hProcess9" loCatId="process" qsTypeId="urn:microsoft.com/office/officeart/2005/8/quickstyle/3d1" qsCatId="3D" csTypeId="urn:microsoft.com/office/officeart/2005/8/colors/colorful4" csCatId="colorful" phldr="1"/>
      <dgm:spPr/>
    </dgm:pt>
    <dgm:pt modelId="{8695B164-9DA0-452B-9173-DE3F9A54EFE8}">
      <dgm:prSet phldrT="[Tekst]" custT="1"/>
      <dgm:spPr>
        <a:xfrm>
          <a:off x="5350" y="674473"/>
          <a:ext cx="1643022" cy="899297"/>
        </a:xfrm>
        <a:prstGeom prst="roundRect">
          <a:avLst/>
        </a:prstGeom>
        <a:gradFill rotWithShape="0">
          <a:gsLst>
            <a:gs pos="0">
              <a:srgbClr val="54805D">
                <a:hueOff val="0"/>
                <a:satOff val="0"/>
                <a:lumOff val="0"/>
                <a:alphaOff val="0"/>
                <a:satMod val="103000"/>
                <a:lumMod val="102000"/>
                <a:tint val="94000"/>
              </a:srgbClr>
            </a:gs>
            <a:gs pos="50000">
              <a:srgbClr val="54805D">
                <a:hueOff val="0"/>
                <a:satOff val="0"/>
                <a:lumOff val="0"/>
                <a:alphaOff val="0"/>
                <a:satMod val="110000"/>
                <a:lumMod val="100000"/>
                <a:shade val="100000"/>
              </a:srgbClr>
            </a:gs>
            <a:gs pos="100000">
              <a:srgbClr val="54805D">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da-DK" sz="1000" b="1" dirty="0">
              <a:solidFill>
                <a:srgbClr val="E6E6DD"/>
              </a:solidFill>
              <a:latin typeface="Calibri" panose="020F0502020204030204"/>
              <a:ea typeface="+mn-ea"/>
              <a:cs typeface="+mn-cs"/>
            </a:rPr>
            <a:t>Fagsystem</a:t>
          </a:r>
        </a:p>
      </dgm:t>
    </dgm:pt>
    <dgm:pt modelId="{1FB57A31-C63E-4914-8944-D01B48C094DF}" type="parTrans" cxnId="{1DC4DC0C-E035-47E2-8AF5-7DBB201E6173}">
      <dgm:prSet/>
      <dgm:spPr/>
      <dgm:t>
        <a:bodyPr/>
        <a:lstStyle/>
        <a:p>
          <a:endParaRPr lang="da-DK"/>
        </a:p>
      </dgm:t>
    </dgm:pt>
    <dgm:pt modelId="{2C72326D-305C-4682-B223-E3616FEFB095}" type="sibTrans" cxnId="{1DC4DC0C-E035-47E2-8AF5-7DBB201E6173}">
      <dgm:prSet/>
      <dgm:spPr/>
      <dgm:t>
        <a:bodyPr/>
        <a:lstStyle/>
        <a:p>
          <a:endParaRPr lang="da-DK"/>
        </a:p>
      </dgm:t>
    </dgm:pt>
    <dgm:pt modelId="{8E859C92-4906-417A-9BC7-3B648F8DB34A}">
      <dgm:prSet phldrT="[Tekst]"/>
      <dgm:spPr>
        <a:xfrm>
          <a:off x="1829671" y="674473"/>
          <a:ext cx="1643022" cy="899297"/>
        </a:xfrm>
        <a:prstGeom prst="roundRect">
          <a:avLst/>
        </a:prstGeom>
        <a:gradFill rotWithShape="0">
          <a:gsLst>
            <a:gs pos="0">
              <a:srgbClr val="54805D">
                <a:hueOff val="-2131157"/>
                <a:satOff val="-2298"/>
                <a:lumOff val="-654"/>
                <a:alphaOff val="0"/>
                <a:satMod val="103000"/>
                <a:lumMod val="102000"/>
                <a:tint val="94000"/>
              </a:srgbClr>
            </a:gs>
            <a:gs pos="50000">
              <a:srgbClr val="54805D">
                <a:hueOff val="-2131157"/>
                <a:satOff val="-2298"/>
                <a:lumOff val="-654"/>
                <a:alphaOff val="0"/>
                <a:satMod val="110000"/>
                <a:lumMod val="100000"/>
                <a:shade val="100000"/>
              </a:srgbClr>
            </a:gs>
            <a:gs pos="100000">
              <a:srgbClr val="54805D">
                <a:hueOff val="-2131157"/>
                <a:satOff val="-2298"/>
                <a:lumOff val="-654"/>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da-DK" b="1" dirty="0">
              <a:solidFill>
                <a:srgbClr val="E6E6DD"/>
              </a:solidFill>
              <a:latin typeface="Calibri" panose="020F0502020204030204"/>
              <a:ea typeface="+mn-ea"/>
              <a:cs typeface="+mn-cs"/>
            </a:rPr>
            <a:t>Debitor</a:t>
          </a:r>
        </a:p>
      </dgm:t>
    </dgm:pt>
    <dgm:pt modelId="{BE0508A8-5209-4CE9-962B-0AC603ECA615}" type="parTrans" cxnId="{AB6DD0EF-C4C4-47B2-9C2E-9CC6E348A6D3}">
      <dgm:prSet/>
      <dgm:spPr/>
      <dgm:t>
        <a:bodyPr/>
        <a:lstStyle/>
        <a:p>
          <a:endParaRPr lang="da-DK"/>
        </a:p>
      </dgm:t>
    </dgm:pt>
    <dgm:pt modelId="{013AF39B-E2E2-46D4-8B34-685D7575C142}" type="sibTrans" cxnId="{AB6DD0EF-C4C4-47B2-9C2E-9CC6E348A6D3}">
      <dgm:prSet/>
      <dgm:spPr/>
      <dgm:t>
        <a:bodyPr/>
        <a:lstStyle/>
        <a:p>
          <a:endParaRPr lang="da-DK"/>
        </a:p>
      </dgm:t>
    </dgm:pt>
    <dgm:pt modelId="{794B67AD-218E-496A-AF5A-CFBADF557627}">
      <dgm:prSet phldrT="[Tekst]"/>
      <dgm:spPr>
        <a:xfrm>
          <a:off x="3653993" y="674473"/>
          <a:ext cx="1643022" cy="899297"/>
        </a:xfrm>
        <a:prstGeom prst="roundRect">
          <a:avLst/>
        </a:prstGeom>
        <a:gradFill rotWithShape="0">
          <a:gsLst>
            <a:gs pos="0">
              <a:srgbClr val="54805D">
                <a:hueOff val="-4262314"/>
                <a:satOff val="-4595"/>
                <a:lumOff val="-1307"/>
                <a:alphaOff val="0"/>
                <a:satMod val="103000"/>
                <a:lumMod val="102000"/>
                <a:tint val="94000"/>
              </a:srgbClr>
            </a:gs>
            <a:gs pos="50000">
              <a:srgbClr val="54805D">
                <a:hueOff val="-4262314"/>
                <a:satOff val="-4595"/>
                <a:lumOff val="-1307"/>
                <a:alphaOff val="0"/>
                <a:satMod val="110000"/>
                <a:lumMod val="100000"/>
                <a:shade val="100000"/>
              </a:srgbClr>
            </a:gs>
            <a:gs pos="100000">
              <a:srgbClr val="54805D">
                <a:hueOff val="-4262314"/>
                <a:satOff val="-4595"/>
                <a:lumOff val="-130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da-DK" b="1" dirty="0" err="1">
              <a:solidFill>
                <a:srgbClr val="1A1A1A"/>
              </a:solidFill>
              <a:latin typeface="Calibri" panose="020F0502020204030204"/>
              <a:ea typeface="+mn-ea"/>
              <a:cs typeface="+mn-cs"/>
            </a:rPr>
            <a:t>NyMF</a:t>
          </a:r>
          <a:endParaRPr lang="da-DK" b="1" dirty="0">
            <a:solidFill>
              <a:srgbClr val="1A1A1A"/>
            </a:solidFill>
            <a:latin typeface="Calibri" panose="020F0502020204030204"/>
            <a:ea typeface="+mn-ea"/>
            <a:cs typeface="+mn-cs"/>
          </a:endParaRPr>
        </a:p>
      </dgm:t>
    </dgm:pt>
    <dgm:pt modelId="{2C4D32BD-0992-4294-A863-0D559BE0727F}" type="parTrans" cxnId="{8B4E54D8-D836-4E44-973B-2B7DA97BE633}">
      <dgm:prSet/>
      <dgm:spPr/>
      <dgm:t>
        <a:bodyPr/>
        <a:lstStyle/>
        <a:p>
          <a:endParaRPr lang="da-DK"/>
        </a:p>
      </dgm:t>
    </dgm:pt>
    <dgm:pt modelId="{9967E9C8-C4D7-41B6-A7B4-86EFE4C34BE1}" type="sibTrans" cxnId="{8B4E54D8-D836-4E44-973B-2B7DA97BE633}">
      <dgm:prSet/>
      <dgm:spPr/>
      <dgm:t>
        <a:bodyPr/>
        <a:lstStyle/>
        <a:p>
          <a:endParaRPr lang="da-DK"/>
        </a:p>
      </dgm:t>
    </dgm:pt>
    <dgm:pt modelId="{F6D5E503-6128-4B15-ACBF-AF412391B7DF}">
      <dgm:prSet/>
      <dgm:spPr>
        <a:xfrm>
          <a:off x="5478315" y="674473"/>
          <a:ext cx="1643022" cy="899297"/>
        </a:xfrm>
        <a:prstGeom prst="roundRect">
          <a:avLst/>
        </a:prstGeom>
        <a:gradFill rotWithShape="0">
          <a:gsLst>
            <a:gs pos="0">
              <a:srgbClr val="54805D">
                <a:hueOff val="-6393471"/>
                <a:satOff val="-6893"/>
                <a:lumOff val="-1961"/>
                <a:alphaOff val="0"/>
                <a:satMod val="103000"/>
                <a:lumMod val="102000"/>
                <a:tint val="94000"/>
              </a:srgbClr>
            </a:gs>
            <a:gs pos="50000">
              <a:srgbClr val="54805D">
                <a:hueOff val="-6393471"/>
                <a:satOff val="-6893"/>
                <a:lumOff val="-1961"/>
                <a:alphaOff val="0"/>
                <a:satMod val="110000"/>
                <a:lumMod val="100000"/>
                <a:shade val="100000"/>
              </a:srgbClr>
            </a:gs>
            <a:gs pos="100000">
              <a:srgbClr val="54805D">
                <a:hueOff val="-6393471"/>
                <a:satOff val="-6893"/>
                <a:lumOff val="-196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gm:spPr>
      <dgm:t>
        <a:bodyPr/>
        <a:lstStyle/>
        <a:p>
          <a:pPr>
            <a:buNone/>
          </a:pPr>
          <a:r>
            <a:rPr lang="da-DK" b="1" dirty="0">
              <a:solidFill>
                <a:srgbClr val="E6E6DD"/>
              </a:solidFill>
              <a:latin typeface="Calibri" panose="020F0502020204030204"/>
              <a:ea typeface="+mn-ea"/>
              <a:cs typeface="+mn-cs"/>
            </a:rPr>
            <a:t>DMI</a:t>
          </a:r>
        </a:p>
        <a:p>
          <a:pPr>
            <a:buNone/>
          </a:pPr>
          <a:r>
            <a:rPr lang="da-DK" dirty="0">
              <a:solidFill>
                <a:srgbClr val="E6E6DD"/>
              </a:solidFill>
              <a:latin typeface="Calibri" panose="020F0502020204030204"/>
              <a:ea typeface="+mn-ea"/>
              <a:cs typeface="+mn-cs"/>
            </a:rPr>
            <a:t>Eller</a:t>
          </a:r>
        </a:p>
        <a:p>
          <a:pPr>
            <a:buNone/>
          </a:pPr>
          <a:r>
            <a:rPr lang="da-DK" b="1" dirty="0">
              <a:solidFill>
                <a:srgbClr val="E6E6DD"/>
              </a:solidFill>
              <a:latin typeface="Calibri" panose="020F0502020204030204"/>
              <a:ea typeface="+mn-ea"/>
              <a:cs typeface="+mn-cs"/>
            </a:rPr>
            <a:t>PSRM</a:t>
          </a:r>
        </a:p>
      </dgm:t>
    </dgm:pt>
    <dgm:pt modelId="{38B6B3C9-FEAC-4DE3-9BF3-B67E870D24C4}" type="parTrans" cxnId="{F440D2BE-DDC0-4789-B8D5-7029D2FB2142}">
      <dgm:prSet/>
      <dgm:spPr/>
      <dgm:t>
        <a:bodyPr/>
        <a:lstStyle/>
        <a:p>
          <a:endParaRPr lang="da-DK"/>
        </a:p>
      </dgm:t>
    </dgm:pt>
    <dgm:pt modelId="{2D6F937E-8B97-4834-B1BC-948D5A0102F7}" type="sibTrans" cxnId="{F440D2BE-DDC0-4789-B8D5-7029D2FB2142}">
      <dgm:prSet/>
      <dgm:spPr/>
      <dgm:t>
        <a:bodyPr/>
        <a:lstStyle/>
        <a:p>
          <a:endParaRPr lang="da-DK"/>
        </a:p>
      </dgm:t>
    </dgm:pt>
    <dgm:pt modelId="{54A48B96-80ED-4416-93CD-AAB6DCC42BF7}" type="pres">
      <dgm:prSet presAssocID="{504CDCB0-C6D6-49B1-A425-BFD2C6A38AE1}" presName="CompostProcess" presStyleCnt="0">
        <dgm:presLayoutVars>
          <dgm:dir/>
          <dgm:resizeHandles val="exact"/>
        </dgm:presLayoutVars>
      </dgm:prSet>
      <dgm:spPr/>
    </dgm:pt>
    <dgm:pt modelId="{17440D81-CD22-4C96-BF03-AB3F26560564}" type="pres">
      <dgm:prSet presAssocID="{504CDCB0-C6D6-49B1-A425-BFD2C6A38AE1}" presName="arrow" presStyleLbl="bgShp" presStyleIdx="0" presStyleCnt="1"/>
      <dgm:spPr>
        <a:xfrm>
          <a:off x="534501" y="0"/>
          <a:ext cx="6057684" cy="2248244"/>
        </a:xfrm>
        <a:prstGeom prst="rightArrow">
          <a:avLst/>
        </a:prstGeom>
        <a:gradFill rotWithShape="0">
          <a:gsLst>
            <a:gs pos="0">
              <a:srgbClr val="54805D">
                <a:tint val="40000"/>
                <a:hueOff val="0"/>
                <a:satOff val="0"/>
                <a:lumOff val="0"/>
                <a:alphaOff val="0"/>
                <a:satMod val="103000"/>
                <a:lumMod val="102000"/>
                <a:tint val="94000"/>
              </a:srgbClr>
            </a:gs>
            <a:gs pos="50000">
              <a:srgbClr val="54805D">
                <a:tint val="40000"/>
                <a:hueOff val="0"/>
                <a:satOff val="0"/>
                <a:lumOff val="0"/>
                <a:alphaOff val="0"/>
                <a:satMod val="110000"/>
                <a:lumMod val="100000"/>
                <a:shade val="100000"/>
              </a:srgbClr>
            </a:gs>
            <a:gs pos="100000">
              <a:srgbClr val="54805D">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gm:spPr>
    </dgm:pt>
    <dgm:pt modelId="{FC28D13F-449B-43F7-A4EE-47F928EFEBCE}" type="pres">
      <dgm:prSet presAssocID="{504CDCB0-C6D6-49B1-A425-BFD2C6A38AE1}" presName="linearProcess" presStyleCnt="0"/>
      <dgm:spPr/>
    </dgm:pt>
    <dgm:pt modelId="{CE6779C9-9728-4026-BFC2-9AAECA27C698}" type="pres">
      <dgm:prSet presAssocID="{8695B164-9DA0-452B-9173-DE3F9A54EFE8}" presName="textNode" presStyleLbl="node1" presStyleIdx="0" presStyleCnt="4">
        <dgm:presLayoutVars>
          <dgm:bulletEnabled val="1"/>
        </dgm:presLayoutVars>
      </dgm:prSet>
      <dgm:spPr/>
    </dgm:pt>
    <dgm:pt modelId="{5ADF9A30-1BE1-4A2A-ACAF-24610578D74B}" type="pres">
      <dgm:prSet presAssocID="{2C72326D-305C-4682-B223-E3616FEFB095}" presName="sibTrans" presStyleCnt="0"/>
      <dgm:spPr/>
    </dgm:pt>
    <dgm:pt modelId="{9937D080-785A-4CB6-AA8C-F0182056B6C0}" type="pres">
      <dgm:prSet presAssocID="{8E859C92-4906-417A-9BC7-3B648F8DB34A}" presName="textNode" presStyleLbl="node1" presStyleIdx="1" presStyleCnt="4">
        <dgm:presLayoutVars>
          <dgm:bulletEnabled val="1"/>
        </dgm:presLayoutVars>
      </dgm:prSet>
      <dgm:spPr/>
    </dgm:pt>
    <dgm:pt modelId="{DAE06D17-7B05-452C-9939-64EEE8436416}" type="pres">
      <dgm:prSet presAssocID="{013AF39B-E2E2-46D4-8B34-685D7575C142}" presName="sibTrans" presStyleCnt="0"/>
      <dgm:spPr/>
    </dgm:pt>
    <dgm:pt modelId="{B52B6270-FF91-4DF1-87D4-DE86BBC5DA64}" type="pres">
      <dgm:prSet presAssocID="{794B67AD-218E-496A-AF5A-CFBADF557627}" presName="textNode" presStyleLbl="node1" presStyleIdx="2" presStyleCnt="4">
        <dgm:presLayoutVars>
          <dgm:bulletEnabled val="1"/>
        </dgm:presLayoutVars>
      </dgm:prSet>
      <dgm:spPr/>
    </dgm:pt>
    <dgm:pt modelId="{A6D09171-B189-4DA3-A65F-8F8A73967D23}" type="pres">
      <dgm:prSet presAssocID="{9967E9C8-C4D7-41B6-A7B4-86EFE4C34BE1}" presName="sibTrans" presStyleCnt="0"/>
      <dgm:spPr/>
    </dgm:pt>
    <dgm:pt modelId="{D3119BE0-90DE-47A2-AB7A-2CA6C3AEC410}" type="pres">
      <dgm:prSet presAssocID="{F6D5E503-6128-4B15-ACBF-AF412391B7DF}" presName="textNode" presStyleLbl="node1" presStyleIdx="3" presStyleCnt="4">
        <dgm:presLayoutVars>
          <dgm:bulletEnabled val="1"/>
        </dgm:presLayoutVars>
      </dgm:prSet>
      <dgm:spPr/>
    </dgm:pt>
  </dgm:ptLst>
  <dgm:cxnLst>
    <dgm:cxn modelId="{1DC4DC0C-E035-47E2-8AF5-7DBB201E6173}" srcId="{504CDCB0-C6D6-49B1-A425-BFD2C6A38AE1}" destId="{8695B164-9DA0-452B-9173-DE3F9A54EFE8}" srcOrd="0" destOrd="0" parTransId="{1FB57A31-C63E-4914-8944-D01B48C094DF}" sibTransId="{2C72326D-305C-4682-B223-E3616FEFB095}"/>
    <dgm:cxn modelId="{BD103621-D27E-4ADE-A451-2DD14EA07C9B}" type="presOf" srcId="{F6D5E503-6128-4B15-ACBF-AF412391B7DF}" destId="{D3119BE0-90DE-47A2-AB7A-2CA6C3AEC410}" srcOrd="0" destOrd="0" presId="urn:microsoft.com/office/officeart/2005/8/layout/hProcess9"/>
    <dgm:cxn modelId="{8BC0456E-D224-4457-B60C-41DF38375F61}" type="presOf" srcId="{794B67AD-218E-496A-AF5A-CFBADF557627}" destId="{B52B6270-FF91-4DF1-87D4-DE86BBC5DA64}" srcOrd="0" destOrd="0" presId="urn:microsoft.com/office/officeart/2005/8/layout/hProcess9"/>
    <dgm:cxn modelId="{1B032473-1315-4112-A8B2-60EC19B0ADDB}" type="presOf" srcId="{504CDCB0-C6D6-49B1-A425-BFD2C6A38AE1}" destId="{54A48B96-80ED-4416-93CD-AAB6DCC42BF7}" srcOrd="0" destOrd="0" presId="urn:microsoft.com/office/officeart/2005/8/layout/hProcess9"/>
    <dgm:cxn modelId="{0DD99BA8-A081-4353-88D9-7083D1219B62}" type="presOf" srcId="{8695B164-9DA0-452B-9173-DE3F9A54EFE8}" destId="{CE6779C9-9728-4026-BFC2-9AAECA27C698}" srcOrd="0" destOrd="0" presId="urn:microsoft.com/office/officeart/2005/8/layout/hProcess9"/>
    <dgm:cxn modelId="{52E229BB-1FFF-4AE3-A285-B67DF54C72DF}" type="presOf" srcId="{8E859C92-4906-417A-9BC7-3B648F8DB34A}" destId="{9937D080-785A-4CB6-AA8C-F0182056B6C0}" srcOrd="0" destOrd="0" presId="urn:microsoft.com/office/officeart/2005/8/layout/hProcess9"/>
    <dgm:cxn modelId="{F440D2BE-DDC0-4789-B8D5-7029D2FB2142}" srcId="{504CDCB0-C6D6-49B1-A425-BFD2C6A38AE1}" destId="{F6D5E503-6128-4B15-ACBF-AF412391B7DF}" srcOrd="3" destOrd="0" parTransId="{38B6B3C9-FEAC-4DE3-9BF3-B67E870D24C4}" sibTransId="{2D6F937E-8B97-4834-B1BC-948D5A0102F7}"/>
    <dgm:cxn modelId="{8B4E54D8-D836-4E44-973B-2B7DA97BE633}" srcId="{504CDCB0-C6D6-49B1-A425-BFD2C6A38AE1}" destId="{794B67AD-218E-496A-AF5A-CFBADF557627}" srcOrd="2" destOrd="0" parTransId="{2C4D32BD-0992-4294-A863-0D559BE0727F}" sibTransId="{9967E9C8-C4D7-41B6-A7B4-86EFE4C34BE1}"/>
    <dgm:cxn modelId="{AB6DD0EF-C4C4-47B2-9C2E-9CC6E348A6D3}" srcId="{504CDCB0-C6D6-49B1-A425-BFD2C6A38AE1}" destId="{8E859C92-4906-417A-9BC7-3B648F8DB34A}" srcOrd="1" destOrd="0" parTransId="{BE0508A8-5209-4CE9-962B-0AC603ECA615}" sibTransId="{013AF39B-E2E2-46D4-8B34-685D7575C142}"/>
    <dgm:cxn modelId="{B3822A92-72F3-4DBA-B356-311E8E2591DB}" type="presParOf" srcId="{54A48B96-80ED-4416-93CD-AAB6DCC42BF7}" destId="{17440D81-CD22-4C96-BF03-AB3F26560564}" srcOrd="0" destOrd="0" presId="urn:microsoft.com/office/officeart/2005/8/layout/hProcess9"/>
    <dgm:cxn modelId="{4E6689AD-BF8C-422E-8BFC-1B80D5DBADF1}" type="presParOf" srcId="{54A48B96-80ED-4416-93CD-AAB6DCC42BF7}" destId="{FC28D13F-449B-43F7-A4EE-47F928EFEBCE}" srcOrd="1" destOrd="0" presId="urn:microsoft.com/office/officeart/2005/8/layout/hProcess9"/>
    <dgm:cxn modelId="{C7F168AE-B57C-4AAA-B413-68BA10A1E989}" type="presParOf" srcId="{FC28D13F-449B-43F7-A4EE-47F928EFEBCE}" destId="{CE6779C9-9728-4026-BFC2-9AAECA27C698}" srcOrd="0" destOrd="0" presId="urn:microsoft.com/office/officeart/2005/8/layout/hProcess9"/>
    <dgm:cxn modelId="{8D8303EF-2E43-47DE-A9AE-9A102BE26400}" type="presParOf" srcId="{FC28D13F-449B-43F7-A4EE-47F928EFEBCE}" destId="{5ADF9A30-1BE1-4A2A-ACAF-24610578D74B}" srcOrd="1" destOrd="0" presId="urn:microsoft.com/office/officeart/2005/8/layout/hProcess9"/>
    <dgm:cxn modelId="{C1A9E4D2-D894-45C4-9D43-3D9691DDD97C}" type="presParOf" srcId="{FC28D13F-449B-43F7-A4EE-47F928EFEBCE}" destId="{9937D080-785A-4CB6-AA8C-F0182056B6C0}" srcOrd="2" destOrd="0" presId="urn:microsoft.com/office/officeart/2005/8/layout/hProcess9"/>
    <dgm:cxn modelId="{F2F92F87-1EB2-409C-910C-CA2ADBFA07CC}" type="presParOf" srcId="{FC28D13F-449B-43F7-A4EE-47F928EFEBCE}" destId="{DAE06D17-7B05-452C-9939-64EEE8436416}" srcOrd="3" destOrd="0" presId="urn:microsoft.com/office/officeart/2005/8/layout/hProcess9"/>
    <dgm:cxn modelId="{C8F99672-B1DC-48C6-9A8A-0053D4B92A38}" type="presParOf" srcId="{FC28D13F-449B-43F7-A4EE-47F928EFEBCE}" destId="{B52B6270-FF91-4DF1-87D4-DE86BBC5DA64}" srcOrd="4" destOrd="0" presId="urn:microsoft.com/office/officeart/2005/8/layout/hProcess9"/>
    <dgm:cxn modelId="{D14AD147-97E0-44BC-869D-23B1F9F06512}" type="presParOf" srcId="{FC28D13F-449B-43F7-A4EE-47F928EFEBCE}" destId="{A6D09171-B189-4DA3-A65F-8F8A73967D23}" srcOrd="5" destOrd="0" presId="urn:microsoft.com/office/officeart/2005/8/layout/hProcess9"/>
    <dgm:cxn modelId="{674573F7-BD70-4790-BC1C-265520E05C3B}" type="presParOf" srcId="{FC28D13F-449B-43F7-A4EE-47F928EFEBCE}" destId="{D3119BE0-90DE-47A2-AB7A-2CA6C3AEC410}" srcOrd="6" destOrd="0" presId="urn:microsoft.com/office/officeart/2005/8/layout/hProcess9"/>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40D81-CD22-4C96-BF03-AB3F26560564}">
      <dsp:nvSpPr>
        <dsp:cNvPr id="0" name=""/>
        <dsp:cNvSpPr/>
      </dsp:nvSpPr>
      <dsp:spPr>
        <a:xfrm>
          <a:off x="434560" y="0"/>
          <a:ext cx="4925013" cy="1702133"/>
        </a:xfrm>
        <a:prstGeom prst="rightArrow">
          <a:avLst/>
        </a:prstGeom>
        <a:gradFill rotWithShape="0">
          <a:gsLst>
            <a:gs pos="0">
              <a:srgbClr val="54805D">
                <a:tint val="40000"/>
                <a:hueOff val="0"/>
                <a:satOff val="0"/>
                <a:lumOff val="0"/>
                <a:alphaOff val="0"/>
                <a:satMod val="103000"/>
                <a:lumMod val="102000"/>
                <a:tint val="94000"/>
              </a:srgbClr>
            </a:gs>
            <a:gs pos="50000">
              <a:srgbClr val="54805D">
                <a:tint val="40000"/>
                <a:hueOff val="0"/>
                <a:satOff val="0"/>
                <a:lumOff val="0"/>
                <a:alphaOff val="0"/>
                <a:satMod val="110000"/>
                <a:lumMod val="100000"/>
                <a:shade val="100000"/>
              </a:srgbClr>
            </a:gs>
            <a:gs pos="100000">
              <a:srgbClr val="54805D">
                <a:tint val="40000"/>
                <a:hueOff val="0"/>
                <a:satOff val="0"/>
                <a:lumOff val="0"/>
                <a:alphaOff val="0"/>
                <a:lumMod val="99000"/>
                <a:satMod val="120000"/>
                <a:shade val="78000"/>
              </a:srgb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CE6779C9-9728-4026-BFC2-9AAECA27C698}">
      <dsp:nvSpPr>
        <dsp:cNvPr id="0" name=""/>
        <dsp:cNvSpPr/>
      </dsp:nvSpPr>
      <dsp:spPr>
        <a:xfrm>
          <a:off x="1131" y="510639"/>
          <a:ext cx="1357469" cy="680853"/>
        </a:xfrm>
        <a:prstGeom prst="roundRect">
          <a:avLst/>
        </a:prstGeom>
        <a:gradFill rotWithShape="0">
          <a:gsLst>
            <a:gs pos="0">
              <a:srgbClr val="54805D">
                <a:hueOff val="0"/>
                <a:satOff val="0"/>
                <a:lumOff val="0"/>
                <a:alphaOff val="0"/>
                <a:satMod val="103000"/>
                <a:lumMod val="102000"/>
                <a:tint val="94000"/>
              </a:srgbClr>
            </a:gs>
            <a:gs pos="50000">
              <a:srgbClr val="54805D">
                <a:hueOff val="0"/>
                <a:satOff val="0"/>
                <a:lumOff val="0"/>
                <a:alphaOff val="0"/>
                <a:satMod val="110000"/>
                <a:lumMod val="100000"/>
                <a:shade val="100000"/>
              </a:srgbClr>
            </a:gs>
            <a:gs pos="100000">
              <a:srgbClr val="54805D">
                <a:hueOff val="0"/>
                <a:satOff val="0"/>
                <a:lumOff val="0"/>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b="1" kern="1200" dirty="0">
              <a:solidFill>
                <a:srgbClr val="E6E6DD"/>
              </a:solidFill>
              <a:latin typeface="Calibri" panose="020F0502020204030204"/>
              <a:ea typeface="+mn-ea"/>
              <a:cs typeface="+mn-cs"/>
            </a:rPr>
            <a:t>Fagsystem</a:t>
          </a:r>
        </a:p>
      </dsp:txBody>
      <dsp:txXfrm>
        <a:off x="34368" y="543876"/>
        <a:ext cx="1290995" cy="614379"/>
      </dsp:txXfrm>
    </dsp:sp>
    <dsp:sp modelId="{9937D080-785A-4CB6-AA8C-F0182056B6C0}">
      <dsp:nvSpPr>
        <dsp:cNvPr id="0" name=""/>
        <dsp:cNvSpPr/>
      </dsp:nvSpPr>
      <dsp:spPr>
        <a:xfrm>
          <a:off x="1479265" y="510639"/>
          <a:ext cx="1357469" cy="680853"/>
        </a:xfrm>
        <a:prstGeom prst="roundRect">
          <a:avLst/>
        </a:prstGeom>
        <a:gradFill rotWithShape="0">
          <a:gsLst>
            <a:gs pos="0">
              <a:srgbClr val="54805D">
                <a:hueOff val="-2131157"/>
                <a:satOff val="-2298"/>
                <a:lumOff val="-654"/>
                <a:alphaOff val="0"/>
                <a:satMod val="103000"/>
                <a:lumMod val="102000"/>
                <a:tint val="94000"/>
              </a:srgbClr>
            </a:gs>
            <a:gs pos="50000">
              <a:srgbClr val="54805D">
                <a:hueOff val="-2131157"/>
                <a:satOff val="-2298"/>
                <a:lumOff val="-654"/>
                <a:alphaOff val="0"/>
                <a:satMod val="110000"/>
                <a:lumMod val="100000"/>
                <a:shade val="100000"/>
              </a:srgbClr>
            </a:gs>
            <a:gs pos="100000">
              <a:srgbClr val="54805D">
                <a:hueOff val="-2131157"/>
                <a:satOff val="-2298"/>
                <a:lumOff val="-654"/>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b="1" kern="1200" dirty="0">
              <a:solidFill>
                <a:srgbClr val="E6E6DD"/>
              </a:solidFill>
              <a:latin typeface="Calibri" panose="020F0502020204030204"/>
              <a:ea typeface="+mn-ea"/>
              <a:cs typeface="+mn-cs"/>
            </a:rPr>
            <a:t>Debitor</a:t>
          </a:r>
        </a:p>
      </dsp:txBody>
      <dsp:txXfrm>
        <a:off x="1512502" y="543876"/>
        <a:ext cx="1290995" cy="614379"/>
      </dsp:txXfrm>
    </dsp:sp>
    <dsp:sp modelId="{B52B6270-FF91-4DF1-87D4-DE86BBC5DA64}">
      <dsp:nvSpPr>
        <dsp:cNvPr id="0" name=""/>
        <dsp:cNvSpPr/>
      </dsp:nvSpPr>
      <dsp:spPr>
        <a:xfrm>
          <a:off x="2957398" y="510639"/>
          <a:ext cx="1357469" cy="680853"/>
        </a:xfrm>
        <a:prstGeom prst="roundRect">
          <a:avLst/>
        </a:prstGeom>
        <a:gradFill rotWithShape="0">
          <a:gsLst>
            <a:gs pos="0">
              <a:srgbClr val="54805D">
                <a:hueOff val="-4262314"/>
                <a:satOff val="-4595"/>
                <a:lumOff val="-1307"/>
                <a:alphaOff val="0"/>
                <a:satMod val="103000"/>
                <a:lumMod val="102000"/>
                <a:tint val="94000"/>
              </a:srgbClr>
            </a:gs>
            <a:gs pos="50000">
              <a:srgbClr val="54805D">
                <a:hueOff val="-4262314"/>
                <a:satOff val="-4595"/>
                <a:lumOff val="-1307"/>
                <a:alphaOff val="0"/>
                <a:satMod val="110000"/>
                <a:lumMod val="100000"/>
                <a:shade val="100000"/>
              </a:srgbClr>
            </a:gs>
            <a:gs pos="100000">
              <a:srgbClr val="54805D">
                <a:hueOff val="-4262314"/>
                <a:satOff val="-4595"/>
                <a:lumOff val="-1307"/>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b="1" kern="1200" dirty="0" err="1">
              <a:solidFill>
                <a:srgbClr val="1A1A1A"/>
              </a:solidFill>
              <a:latin typeface="Calibri" panose="020F0502020204030204"/>
              <a:ea typeface="+mn-ea"/>
              <a:cs typeface="+mn-cs"/>
            </a:rPr>
            <a:t>NyMF</a:t>
          </a:r>
          <a:endParaRPr lang="da-DK" sz="1000" b="1" kern="1200" dirty="0">
            <a:solidFill>
              <a:srgbClr val="1A1A1A"/>
            </a:solidFill>
            <a:latin typeface="Calibri" panose="020F0502020204030204"/>
            <a:ea typeface="+mn-ea"/>
            <a:cs typeface="+mn-cs"/>
          </a:endParaRPr>
        </a:p>
      </dsp:txBody>
      <dsp:txXfrm>
        <a:off x="2990635" y="543876"/>
        <a:ext cx="1290995" cy="614379"/>
      </dsp:txXfrm>
    </dsp:sp>
    <dsp:sp modelId="{D3119BE0-90DE-47A2-AB7A-2CA6C3AEC410}">
      <dsp:nvSpPr>
        <dsp:cNvPr id="0" name=""/>
        <dsp:cNvSpPr/>
      </dsp:nvSpPr>
      <dsp:spPr>
        <a:xfrm>
          <a:off x="4435532" y="510639"/>
          <a:ext cx="1357469" cy="680853"/>
        </a:xfrm>
        <a:prstGeom prst="roundRect">
          <a:avLst/>
        </a:prstGeom>
        <a:gradFill rotWithShape="0">
          <a:gsLst>
            <a:gs pos="0">
              <a:srgbClr val="54805D">
                <a:hueOff val="-6393471"/>
                <a:satOff val="-6893"/>
                <a:lumOff val="-1961"/>
                <a:alphaOff val="0"/>
                <a:satMod val="103000"/>
                <a:lumMod val="102000"/>
                <a:tint val="94000"/>
              </a:srgbClr>
            </a:gs>
            <a:gs pos="50000">
              <a:srgbClr val="54805D">
                <a:hueOff val="-6393471"/>
                <a:satOff val="-6893"/>
                <a:lumOff val="-1961"/>
                <a:alphaOff val="0"/>
                <a:satMod val="110000"/>
                <a:lumMod val="100000"/>
                <a:shade val="100000"/>
              </a:srgbClr>
            </a:gs>
            <a:gs pos="100000">
              <a:srgbClr val="54805D">
                <a:hueOff val="-6393471"/>
                <a:satOff val="-6893"/>
                <a:lumOff val="-1961"/>
                <a:alphaOff val="0"/>
                <a:lumMod val="99000"/>
                <a:satMod val="120000"/>
                <a:shade val="78000"/>
              </a:srgb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da-DK" sz="1000" b="1" kern="1200" dirty="0">
              <a:solidFill>
                <a:srgbClr val="E6E6DD"/>
              </a:solidFill>
              <a:latin typeface="Calibri" panose="020F0502020204030204"/>
              <a:ea typeface="+mn-ea"/>
              <a:cs typeface="+mn-cs"/>
            </a:rPr>
            <a:t>DMI</a:t>
          </a:r>
        </a:p>
        <a:p>
          <a:pPr marL="0" lvl="0" indent="0" algn="ctr" defTabSz="444500">
            <a:lnSpc>
              <a:spcPct val="90000"/>
            </a:lnSpc>
            <a:spcBef>
              <a:spcPct val="0"/>
            </a:spcBef>
            <a:spcAft>
              <a:spcPct val="35000"/>
            </a:spcAft>
            <a:buNone/>
          </a:pPr>
          <a:r>
            <a:rPr lang="da-DK" sz="1000" kern="1200" dirty="0">
              <a:solidFill>
                <a:srgbClr val="E6E6DD"/>
              </a:solidFill>
              <a:latin typeface="Calibri" panose="020F0502020204030204"/>
              <a:ea typeface="+mn-ea"/>
              <a:cs typeface="+mn-cs"/>
            </a:rPr>
            <a:t>Eller</a:t>
          </a:r>
        </a:p>
        <a:p>
          <a:pPr marL="0" lvl="0" indent="0" algn="ctr" defTabSz="444500">
            <a:lnSpc>
              <a:spcPct val="90000"/>
            </a:lnSpc>
            <a:spcBef>
              <a:spcPct val="0"/>
            </a:spcBef>
            <a:spcAft>
              <a:spcPct val="35000"/>
            </a:spcAft>
            <a:buNone/>
          </a:pPr>
          <a:r>
            <a:rPr lang="da-DK" sz="1000" b="1" kern="1200" dirty="0">
              <a:solidFill>
                <a:srgbClr val="E6E6DD"/>
              </a:solidFill>
              <a:latin typeface="Calibri" panose="020F0502020204030204"/>
              <a:ea typeface="+mn-ea"/>
              <a:cs typeface="+mn-cs"/>
            </a:rPr>
            <a:t>PSRM</a:t>
          </a:r>
        </a:p>
      </dsp:txBody>
      <dsp:txXfrm>
        <a:off x="4468769" y="543876"/>
        <a:ext cx="1290995" cy="61437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537321-B31E-4438-B789-C076BF2CC6A4}" type="datetimeFigureOut">
              <a:rPr lang="da-DK" smtClean="0"/>
              <a:t>27-09-2021</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B9C516-E8D7-47F6-85B3-B252CE248A4D}" type="slidenum">
              <a:rPr lang="da-DK" smtClean="0"/>
              <a:t>‹nr.›</a:t>
            </a:fld>
            <a:endParaRPr lang="da-DK"/>
          </a:p>
        </p:txBody>
      </p:sp>
    </p:spTree>
    <p:extLst>
      <p:ext uri="{BB962C8B-B14F-4D97-AF65-F5344CB8AC3E}">
        <p14:creationId xmlns:p14="http://schemas.microsoft.com/office/powerpoint/2010/main" val="37259433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782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i="0">
                <a:solidFill>
                  <a:schemeClr val="tx1"/>
                </a:solidFill>
              </a:rPr>
              <a:t>Tidshorisont for gennemførsel af alle forretningsområder – ukendt, men det vil tage tid</a:t>
            </a:r>
          </a:p>
        </p:txBody>
      </p:sp>
      <p:sp>
        <p:nvSpPr>
          <p:cNvPr id="4" name="Pladsholder til slide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AAEA9A-086A-4880-9934-69AFC7D83F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25685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7555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Løn: 5 år, </a:t>
            </a:r>
            <a:r>
              <a:rPr lang="da-DK" dirty="0" err="1"/>
              <a:t>jf</a:t>
            </a:r>
            <a:r>
              <a:rPr lang="da-DK" dirty="0"/>
              <a:t>  FOL § 4, stk. 1. </a:t>
            </a:r>
          </a:p>
          <a:p>
            <a:endParaRPr lang="da-DK" dirty="0"/>
          </a:p>
          <a:p>
            <a:r>
              <a:rPr lang="da-DK" dirty="0"/>
              <a:t>Erstatning m. fundament: 10 år, jf. fol § 5, da fundament</a:t>
            </a:r>
          </a:p>
          <a:p>
            <a:endParaRPr lang="da-DK" dirty="0"/>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AAEA9A-086A-4880-9934-69AFC7D83F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899857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222222"/>
                </a:solidFill>
                <a:effectLst/>
                <a:latin typeface="kg-icons"/>
              </a:rPr>
              <a:t>Anden bindende afgørelse Herved sigtes til afgørelser ved voldgift, ankenævnsafgørelser og myndighedsafgørelser. Afgørelsen skal opfylde de almindelige betingelser om skriftlighed og om, at den fastslår både fordringens eksistens og dens størrelse. Hertil kommer kravet om, at afgørelsen skal være »bindende«. Hermed forstås, at afgørelsen overhovedet ikke kan indbringes for en anden myndighed eller for domstolene, eller at dette kun kunne ske inden for en vis tidsfrist, som er udløbet.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AAEA9A-086A-4880-9934-69AFC7D83F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5636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t>2</a:t>
            </a:fld>
            <a:endParaRPr lang="en-GB"/>
          </a:p>
        </p:txBody>
      </p:sp>
    </p:spTree>
    <p:extLst>
      <p:ext uri="{BB962C8B-B14F-4D97-AF65-F5344CB8AC3E}">
        <p14:creationId xmlns:p14="http://schemas.microsoft.com/office/powerpoint/2010/main" val="1838581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t>3</a:t>
            </a:fld>
            <a:endParaRPr lang="en-GB"/>
          </a:p>
        </p:txBody>
      </p:sp>
    </p:spTree>
    <p:extLst>
      <p:ext uri="{BB962C8B-B14F-4D97-AF65-F5344CB8AC3E}">
        <p14:creationId xmlns:p14="http://schemas.microsoft.com/office/powerpoint/2010/main" val="44208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Formålet med i dag er at give en introduktion til baggrunden for PSRM og hvordan Backoffice, Borgerservice ser arbejdsgruppens arbejde fremadrettet.</a:t>
            </a:r>
          </a:p>
          <a:p>
            <a:endParaRPr lang="da-DK"/>
          </a:p>
          <a:p>
            <a:r>
              <a:rPr lang="da-DK"/>
              <a:t>Spørgsmål og bemærkninger er velkomne</a:t>
            </a:r>
          </a:p>
          <a:p>
            <a:pPr marL="457200" indent="-457200">
              <a:buFont typeface="Arial" panose="020B0604020202020204" pitchFamily="34" charset="0"/>
              <a:buChar char="•"/>
            </a:pPr>
            <a:r>
              <a:rPr lang="da-DK"/>
              <a:t>Ræk hånden op</a:t>
            </a:r>
          </a:p>
          <a:p>
            <a:pPr marL="457200" indent="-457200">
              <a:buFont typeface="Arial" panose="020B0604020202020204" pitchFamily="34" charset="0"/>
              <a:buChar char="•"/>
            </a:pPr>
            <a:r>
              <a:rPr lang="da-DK"/>
              <a:t>Eller skriv spørgsmål i chatten</a:t>
            </a:r>
          </a:p>
          <a:p>
            <a:pPr marL="457200" indent="-457200">
              <a:buFont typeface="Arial" panose="020B0604020202020204" pitchFamily="34" charset="0"/>
              <a:buChar char="•"/>
            </a:pPr>
            <a:r>
              <a:rPr lang="da-DK"/>
              <a:t>Spørgsmål opsamles ved afslutning af hvert slide</a:t>
            </a:r>
          </a:p>
          <a:p>
            <a:pPr marL="457200" indent="-457200">
              <a:buFont typeface="Arial" panose="020B0604020202020204" pitchFamily="34" charset="0"/>
              <a:buChar char="•"/>
            </a:pPr>
            <a:r>
              <a:rPr lang="da-DK"/>
              <a:t>Hvis spørgsmål ikke bevares umiddelbart, vil vi sikre opsamling og besvarelse efterfølgende</a:t>
            </a:r>
          </a:p>
          <a:p>
            <a:endParaRPr lang="da-DK"/>
          </a:p>
          <a:p>
            <a:pPr marL="0" marR="0" lvl="0" indent="0" algn="l" defTabSz="914400" rtl="0" eaLnBrk="1" fontAlgn="base" latinLnBrk="0" hangingPunct="1">
              <a:lnSpc>
                <a:spcPct val="100000"/>
              </a:lnSpc>
              <a:spcBef>
                <a:spcPct val="30000"/>
              </a:spcBef>
              <a:spcAft>
                <a:spcPct val="0"/>
              </a:spcAft>
              <a:buClrTx/>
              <a:buSzTx/>
              <a:buFontTx/>
              <a:buNone/>
              <a:tabLst/>
              <a:defRPr/>
            </a:pPr>
            <a:r>
              <a:rPr lang="da-DK" sz="1200" i="1">
                <a:solidFill>
                  <a:schemeClr val="accent2"/>
                </a:solidFill>
              </a:rPr>
              <a:t>Pause midtvejs</a:t>
            </a:r>
          </a:p>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AAEA9A-086A-4880-9934-69AFC7D83F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3306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40205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da-DK"/>
          </a:p>
        </p:txBody>
      </p:sp>
      <p:sp>
        <p:nvSpPr>
          <p:cNvPr id="4" name="Pladsholder til slidenummer 3"/>
          <p:cNvSpPr>
            <a:spLocks noGrp="1"/>
          </p:cNvSpPr>
          <p:nvPr>
            <p:ph type="sldNum" sz="quarter" idx="5"/>
          </p:nvPr>
        </p:nvSpPr>
        <p:spPr/>
        <p:txBody>
          <a:bodyPr/>
          <a:lstStyle/>
          <a:p>
            <a:fld id="{86AAEA9A-086A-4880-9934-69AFC7D83FCE}" type="slidenum">
              <a:rPr lang="en-GB" smtClean="0"/>
              <a:pPr/>
              <a:t>16</a:t>
            </a:fld>
            <a:endParaRPr lang="en-GB"/>
          </a:p>
        </p:txBody>
      </p:sp>
    </p:spTree>
    <p:extLst>
      <p:ext uri="{BB962C8B-B14F-4D97-AF65-F5344CB8AC3E}">
        <p14:creationId xmlns:p14="http://schemas.microsoft.com/office/powerpoint/2010/main" val="1436772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Ligger på Teams</a:t>
            </a:r>
          </a:p>
        </p:txBody>
      </p:sp>
      <p:sp>
        <p:nvSpPr>
          <p:cNvPr id="4" name="Pladsholder til slide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AAEA9A-086A-4880-9934-69AFC7D83F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24553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6AAEA9A-086A-4880-9934-69AFC7D83FCE}"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5871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86AAEA9A-086A-4880-9934-69AFC7D83FCE}" type="slidenum">
              <a:rPr lang="en-GB" smtClean="0"/>
              <a:pPr/>
              <a:t>19</a:t>
            </a:fld>
            <a:endParaRPr lang="en-GB"/>
          </a:p>
        </p:txBody>
      </p:sp>
    </p:spTree>
    <p:extLst>
      <p:ext uri="{BB962C8B-B14F-4D97-AF65-F5344CB8AC3E}">
        <p14:creationId xmlns:p14="http://schemas.microsoft.com/office/powerpoint/2010/main" val="4268439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2.xml"/><Relationship Id="rId5" Type="http://schemas.openxmlformats.org/officeDocument/2006/relationships/image" Target="../media/image3.emf"/><Relationship Id="rId4" Type="http://schemas.openxmlformats.org/officeDocument/2006/relationships/image" Target="../media/image1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e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6.jp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emf"/><Relationship Id="rId2" Type="http://schemas.openxmlformats.org/officeDocument/2006/relationships/image" Target="../media/image27.jp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8.jp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9.jpg"/><Relationship Id="rId1" Type="http://schemas.openxmlformats.org/officeDocument/2006/relationships/slideMaster" Target="../slideMasters/slideMaster2.xml"/><Relationship Id="rId5" Type="http://schemas.openxmlformats.org/officeDocument/2006/relationships/image" Target="../media/image3.emf"/><Relationship Id="rId4" Type="http://schemas.openxmlformats.org/officeDocument/2006/relationships/image" Target="../media/image9.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unktopstill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Klik for at tilføje en titel</a:t>
            </a:r>
          </a:p>
        </p:txBody>
      </p:sp>
      <p:sp>
        <p:nvSpPr>
          <p:cNvPr id="4" name="Pladsholder til tekst 3"/>
          <p:cNvSpPr>
            <a:spLocks noGrp="1"/>
          </p:cNvSpPr>
          <p:nvPr>
            <p:ph type="body" sz="quarter" idx="10"/>
          </p:nvPr>
        </p:nvSpPr>
        <p:spPr>
          <a:xfrm>
            <a:off x="624417" y="1341438"/>
            <a:ext cx="10752667" cy="4464050"/>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752156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og smartart">
    <p:spTree>
      <p:nvGrpSpPr>
        <p:cNvPr id="1" name=""/>
        <p:cNvGrpSpPr/>
        <p:nvPr/>
      </p:nvGrpSpPr>
      <p:grpSpPr>
        <a:xfrm>
          <a:off x="0" y="0"/>
          <a:ext cx="0" cy="0"/>
          <a:chOff x="0" y="0"/>
          <a:chExt cx="0" cy="0"/>
        </a:xfrm>
      </p:grpSpPr>
      <p:sp>
        <p:nvSpPr>
          <p:cNvPr id="2" name="Title 1"/>
          <p:cNvSpPr>
            <a:spLocks noGrp="1"/>
          </p:cNvSpPr>
          <p:nvPr>
            <p:ph type="title"/>
          </p:nvPr>
        </p:nvSpPr>
        <p:spPr>
          <a:xfrm>
            <a:off x="719403" y="244478"/>
            <a:ext cx="10800688" cy="352425"/>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6" name="Pladsholder til tekst 5"/>
          <p:cNvSpPr>
            <a:spLocks noGrp="1"/>
          </p:cNvSpPr>
          <p:nvPr>
            <p:ph type="body" sz="quarter" idx="11"/>
          </p:nvPr>
        </p:nvSpPr>
        <p:spPr>
          <a:xfrm>
            <a:off x="719667" y="1125066"/>
            <a:ext cx="5039784" cy="4248150"/>
          </a:xfrm>
          <a:prstGeom prst="rect">
            <a:avLst/>
          </a:prstGeom>
        </p:spPr>
        <p:txBody>
          <a:bodyPr/>
          <a:lstStyle>
            <a:lvl1pPr>
              <a:defRPr sz="3000" baseline="0">
                <a:solidFill>
                  <a:schemeClr val="tx1">
                    <a:lumMod val="90000"/>
                    <a:lumOff val="10000"/>
                  </a:schemeClr>
                </a:solidFill>
              </a:defRPr>
            </a:lvl1pPr>
          </a:lstStyle>
          <a:p>
            <a:pPr lvl="0"/>
            <a:r>
              <a:rPr lang="da-DK"/>
              <a:t>Klik for at redigere teksttypografierne i masteren</a:t>
            </a:r>
          </a:p>
        </p:txBody>
      </p:sp>
      <p:sp>
        <p:nvSpPr>
          <p:cNvPr id="8" name="Pladsholder til SmartArt 7"/>
          <p:cNvSpPr>
            <a:spLocks noGrp="1"/>
          </p:cNvSpPr>
          <p:nvPr>
            <p:ph type="dgm" sz="quarter" idx="12"/>
          </p:nvPr>
        </p:nvSpPr>
        <p:spPr>
          <a:xfrm>
            <a:off x="6478191" y="1125066"/>
            <a:ext cx="5041900" cy="4248150"/>
          </a:xfrm>
          <a:prstGeom prst="rect">
            <a:avLst/>
          </a:prstGeom>
        </p:spPr>
        <p:txBody>
          <a:bodyPr/>
          <a:lstStyle/>
          <a:p>
            <a:r>
              <a:rPr lang="da-DK"/>
              <a:t>Klik på ikonet for at tilføje SmartArt-grafik</a:t>
            </a:r>
          </a:p>
        </p:txBody>
      </p:sp>
    </p:spTree>
    <p:extLst>
      <p:ext uri="{BB962C8B-B14F-4D97-AF65-F5344CB8AC3E}">
        <p14:creationId xmlns:p14="http://schemas.microsoft.com/office/powerpoint/2010/main" val="241111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2" name="Title 1"/>
          <p:cNvSpPr>
            <a:spLocks noGrp="1"/>
          </p:cNvSpPr>
          <p:nvPr>
            <p:ph type="title"/>
          </p:nvPr>
        </p:nvSpPr>
        <p:spPr>
          <a:xfrm>
            <a:off x="719404" y="244478"/>
            <a:ext cx="10849205" cy="352425"/>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4" name="Chart Placeholder 2"/>
          <p:cNvSpPr>
            <a:spLocks noGrp="1"/>
          </p:cNvSpPr>
          <p:nvPr>
            <p:ph type="chart" idx="10"/>
          </p:nvPr>
        </p:nvSpPr>
        <p:spPr>
          <a:xfrm>
            <a:off x="6384032" y="1124744"/>
            <a:ext cx="5184576" cy="4248472"/>
          </a:xfrm>
          <a:prstGeom prst="rect">
            <a:avLst/>
          </a:prstGeom>
        </p:spPr>
        <p:txBody>
          <a:bodyPr/>
          <a:lstStyle>
            <a:lvl1pPr>
              <a:defRPr>
                <a:solidFill>
                  <a:schemeClr val="tx1">
                    <a:lumMod val="90000"/>
                    <a:lumOff val="10000"/>
                  </a:schemeClr>
                </a:solidFill>
              </a:defRPr>
            </a:lvl1pPr>
          </a:lstStyle>
          <a:p>
            <a:r>
              <a:rPr lang="da-DK"/>
              <a:t>Klik på ikonet for at tilføje et diagram</a:t>
            </a:r>
          </a:p>
        </p:txBody>
      </p:sp>
      <p:sp>
        <p:nvSpPr>
          <p:cNvPr id="6" name="Pladsholder til tekst 5"/>
          <p:cNvSpPr>
            <a:spLocks noGrp="1"/>
          </p:cNvSpPr>
          <p:nvPr>
            <p:ph type="body" sz="quarter" idx="11"/>
          </p:nvPr>
        </p:nvSpPr>
        <p:spPr>
          <a:xfrm>
            <a:off x="719403" y="1124744"/>
            <a:ext cx="5184576" cy="4247678"/>
          </a:xfrm>
          <a:prstGeom prst="rect">
            <a:avLst/>
          </a:prstGeom>
        </p:spPr>
        <p:txBody>
          <a:bodyPr/>
          <a:lstStyle>
            <a:lvl1pPr>
              <a:defRPr sz="3000" baseline="0">
                <a:solidFill>
                  <a:schemeClr val="tx1">
                    <a:lumMod val="90000"/>
                    <a:lumOff val="10000"/>
                  </a:schemeClr>
                </a:solidFill>
              </a:defRPr>
            </a:lvl1pPr>
          </a:lstStyle>
          <a:p>
            <a:pPr lvl="0"/>
            <a:r>
              <a:rPr lang="da-DK"/>
              <a:t>Klik for at redigere teksttypografierne i masteren</a:t>
            </a:r>
          </a:p>
        </p:txBody>
      </p:sp>
    </p:spTree>
    <p:extLst>
      <p:ext uri="{BB962C8B-B14F-4D97-AF65-F5344CB8AC3E}">
        <p14:creationId xmlns:p14="http://schemas.microsoft.com/office/powerpoint/2010/main" val="388219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kst og billedet i siden">
    <p:spTree>
      <p:nvGrpSpPr>
        <p:cNvPr id="1" name=""/>
        <p:cNvGrpSpPr/>
        <p:nvPr/>
      </p:nvGrpSpPr>
      <p:grpSpPr>
        <a:xfrm>
          <a:off x="0" y="0"/>
          <a:ext cx="0" cy="0"/>
          <a:chOff x="0" y="0"/>
          <a:chExt cx="0" cy="0"/>
        </a:xfrm>
      </p:grpSpPr>
      <p:sp>
        <p:nvSpPr>
          <p:cNvPr id="2" name="Title 1"/>
          <p:cNvSpPr>
            <a:spLocks noGrp="1"/>
          </p:cNvSpPr>
          <p:nvPr>
            <p:ph type="title"/>
          </p:nvPr>
        </p:nvSpPr>
        <p:spPr>
          <a:xfrm>
            <a:off x="719404" y="244478"/>
            <a:ext cx="7296811" cy="352425"/>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6" name="Pladsholder til tekst 5"/>
          <p:cNvSpPr>
            <a:spLocks noGrp="1"/>
          </p:cNvSpPr>
          <p:nvPr>
            <p:ph type="body" sz="quarter" idx="11"/>
          </p:nvPr>
        </p:nvSpPr>
        <p:spPr>
          <a:xfrm>
            <a:off x="719666" y="1125066"/>
            <a:ext cx="7032518" cy="4248150"/>
          </a:xfrm>
          <a:prstGeom prst="rect">
            <a:avLst/>
          </a:prstGeom>
        </p:spPr>
        <p:txBody>
          <a:bodyPr/>
          <a:lstStyle>
            <a:lvl1pPr>
              <a:defRPr>
                <a:solidFill>
                  <a:schemeClr val="tx1">
                    <a:lumMod val="90000"/>
                    <a:lumOff val="10000"/>
                  </a:schemeClr>
                </a:solidFill>
              </a:defRPr>
            </a:lvl1pPr>
          </a:lstStyle>
          <a:p>
            <a:pPr lvl="0"/>
            <a:r>
              <a:rPr lang="da-DK"/>
              <a:t>Klik for at redigere teksttypografierne i masteren</a:t>
            </a:r>
          </a:p>
        </p:txBody>
      </p:sp>
      <p:sp>
        <p:nvSpPr>
          <p:cNvPr id="7" name="Pladsholder til billede 6"/>
          <p:cNvSpPr>
            <a:spLocks noGrp="1"/>
          </p:cNvSpPr>
          <p:nvPr>
            <p:ph type="pic" sz="quarter" idx="13"/>
          </p:nvPr>
        </p:nvSpPr>
        <p:spPr>
          <a:xfrm>
            <a:off x="8183504" y="0"/>
            <a:ext cx="4008496" cy="6858000"/>
          </a:xfrm>
          <a:prstGeom prst="rect">
            <a:avLst/>
          </a:prstGeom>
        </p:spPr>
        <p:txBody>
          <a:bodyPr/>
          <a:lstStyle/>
          <a:p>
            <a:r>
              <a:rPr lang="da-DK"/>
              <a:t>Klik på ikonet for at tilføje et billede</a:t>
            </a:r>
          </a:p>
        </p:txBody>
      </p:sp>
    </p:spTree>
    <p:extLst>
      <p:ext uri="{BB962C8B-B14F-4D97-AF65-F5344CB8AC3E}">
        <p14:creationId xmlns:p14="http://schemas.microsoft.com/office/powerpoint/2010/main" val="2670667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illede i baggrunden">
    <p:spTree>
      <p:nvGrpSpPr>
        <p:cNvPr id="1" name=""/>
        <p:cNvGrpSpPr/>
        <p:nvPr/>
      </p:nvGrpSpPr>
      <p:grpSpPr>
        <a:xfrm>
          <a:off x="0" y="0"/>
          <a:ext cx="0" cy="0"/>
          <a:chOff x="0" y="0"/>
          <a:chExt cx="0" cy="0"/>
        </a:xfrm>
      </p:grpSpPr>
      <p:sp>
        <p:nvSpPr>
          <p:cNvPr id="7" name="Pladsholder til billede 6"/>
          <p:cNvSpPr>
            <a:spLocks noGrp="1"/>
          </p:cNvSpPr>
          <p:nvPr>
            <p:ph type="pic" sz="quarter" idx="13"/>
          </p:nvPr>
        </p:nvSpPr>
        <p:spPr>
          <a:xfrm>
            <a:off x="0" y="0"/>
            <a:ext cx="12192000" cy="6858000"/>
          </a:xfrm>
          <a:prstGeom prst="rect">
            <a:avLst/>
          </a:prstGeom>
        </p:spPr>
        <p:txBody>
          <a:bodyPr/>
          <a:lstStyle/>
          <a:p>
            <a:r>
              <a:rPr lang="da-DK"/>
              <a:t>Klik på ikonet for at tilføje et billede</a:t>
            </a:r>
          </a:p>
        </p:txBody>
      </p:sp>
      <p:sp>
        <p:nvSpPr>
          <p:cNvPr id="6" name="Pladsholder til tekst 5"/>
          <p:cNvSpPr>
            <a:spLocks noGrp="1"/>
          </p:cNvSpPr>
          <p:nvPr>
            <p:ph type="body" sz="quarter" idx="11"/>
          </p:nvPr>
        </p:nvSpPr>
        <p:spPr>
          <a:xfrm>
            <a:off x="2255575" y="1556795"/>
            <a:ext cx="7680853" cy="584775"/>
          </a:xfrm>
          <a:prstGeom prst="rect">
            <a:avLst/>
          </a:prstGeom>
          <a:solidFill>
            <a:schemeClr val="bg1">
              <a:lumMod val="95000"/>
              <a:alpha val="75000"/>
            </a:schemeClr>
          </a:solidFill>
        </p:spPr>
        <p:txBody>
          <a:bodyPr>
            <a:spAutoFit/>
          </a:bodyPr>
          <a:lstStyle>
            <a:lvl1pPr>
              <a:defRPr>
                <a:solidFill>
                  <a:schemeClr val="tx1">
                    <a:lumMod val="90000"/>
                    <a:lumOff val="10000"/>
                  </a:schemeClr>
                </a:solidFill>
              </a:defRPr>
            </a:lvl1pPr>
          </a:lstStyle>
          <a:p>
            <a:pPr lvl="0"/>
            <a:r>
              <a:rPr lang="da-DK"/>
              <a:t>Klik for at redigere teksttypografierne i masteren</a:t>
            </a:r>
          </a:p>
        </p:txBody>
      </p:sp>
    </p:spTree>
    <p:extLst>
      <p:ext uri="{BB962C8B-B14F-4D97-AF65-F5344CB8AC3E}">
        <p14:creationId xmlns:p14="http://schemas.microsoft.com/office/powerpoint/2010/main" val="16463898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 og billedet i toppen">
    <p:spTree>
      <p:nvGrpSpPr>
        <p:cNvPr id="1" name=""/>
        <p:cNvGrpSpPr/>
        <p:nvPr/>
      </p:nvGrpSpPr>
      <p:grpSpPr>
        <a:xfrm>
          <a:off x="0" y="0"/>
          <a:ext cx="0" cy="0"/>
          <a:chOff x="0" y="0"/>
          <a:chExt cx="0" cy="0"/>
        </a:xfrm>
      </p:grpSpPr>
      <p:sp>
        <p:nvSpPr>
          <p:cNvPr id="7" name="Pladsholder til billede 6"/>
          <p:cNvSpPr>
            <a:spLocks noGrp="1"/>
          </p:cNvSpPr>
          <p:nvPr>
            <p:ph type="pic" sz="quarter" idx="13"/>
          </p:nvPr>
        </p:nvSpPr>
        <p:spPr>
          <a:xfrm>
            <a:off x="-432725" y="-171400"/>
            <a:ext cx="13346509" cy="1656184"/>
          </a:xfrm>
          <a:prstGeom prst="rect">
            <a:avLst/>
          </a:prstGeom>
        </p:spPr>
        <p:txBody>
          <a:bodyPr/>
          <a:lstStyle/>
          <a:p>
            <a:r>
              <a:rPr lang="da-DK"/>
              <a:t>Klik på ikonet for at tilføje et billede</a:t>
            </a:r>
          </a:p>
        </p:txBody>
      </p:sp>
      <p:sp>
        <p:nvSpPr>
          <p:cNvPr id="2" name="Title 1"/>
          <p:cNvSpPr>
            <a:spLocks noGrp="1"/>
          </p:cNvSpPr>
          <p:nvPr>
            <p:ph type="title"/>
          </p:nvPr>
        </p:nvSpPr>
        <p:spPr>
          <a:xfrm>
            <a:off x="719668" y="1708426"/>
            <a:ext cx="9984845" cy="352425"/>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6" name="Pladsholder til tekst 5"/>
          <p:cNvSpPr>
            <a:spLocks noGrp="1"/>
          </p:cNvSpPr>
          <p:nvPr>
            <p:ph type="body" sz="quarter" idx="11"/>
          </p:nvPr>
        </p:nvSpPr>
        <p:spPr>
          <a:xfrm>
            <a:off x="719668" y="2420888"/>
            <a:ext cx="9984845" cy="3096344"/>
          </a:xfrm>
          <a:prstGeom prst="rect">
            <a:avLst/>
          </a:prstGeom>
        </p:spPr>
        <p:txBody>
          <a:bodyPr/>
          <a:lstStyle>
            <a:lvl1pPr>
              <a:defRPr>
                <a:solidFill>
                  <a:schemeClr val="tx1">
                    <a:lumMod val="90000"/>
                    <a:lumOff val="10000"/>
                  </a:schemeClr>
                </a:solidFill>
              </a:defRPr>
            </a:lvl1pPr>
          </a:lstStyle>
          <a:p>
            <a:pPr lvl="0"/>
            <a:r>
              <a:rPr lang="da-DK"/>
              <a:t>Klik for at redigere teksttypografierne i masteren</a:t>
            </a:r>
          </a:p>
        </p:txBody>
      </p:sp>
    </p:spTree>
    <p:extLst>
      <p:ext uri="{BB962C8B-B14F-4D97-AF65-F5344CB8AC3E}">
        <p14:creationId xmlns:p14="http://schemas.microsoft.com/office/powerpoint/2010/main" val="28061327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kst og billedet i bunden">
    <p:spTree>
      <p:nvGrpSpPr>
        <p:cNvPr id="1" name=""/>
        <p:cNvGrpSpPr/>
        <p:nvPr/>
      </p:nvGrpSpPr>
      <p:grpSpPr>
        <a:xfrm>
          <a:off x="0" y="0"/>
          <a:ext cx="0" cy="0"/>
          <a:chOff x="0" y="0"/>
          <a:chExt cx="0" cy="0"/>
        </a:xfrm>
      </p:grpSpPr>
      <p:sp>
        <p:nvSpPr>
          <p:cNvPr id="2" name="Title 1"/>
          <p:cNvSpPr>
            <a:spLocks noGrp="1"/>
          </p:cNvSpPr>
          <p:nvPr>
            <p:ph type="title"/>
          </p:nvPr>
        </p:nvSpPr>
        <p:spPr>
          <a:xfrm>
            <a:off x="719404" y="244478"/>
            <a:ext cx="9889099" cy="352425"/>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6" name="Pladsholder til tekst 5"/>
          <p:cNvSpPr>
            <a:spLocks noGrp="1"/>
          </p:cNvSpPr>
          <p:nvPr>
            <p:ph type="body" sz="quarter" idx="11"/>
          </p:nvPr>
        </p:nvSpPr>
        <p:spPr>
          <a:xfrm>
            <a:off x="719668" y="1125066"/>
            <a:ext cx="9888835" cy="2375942"/>
          </a:xfrm>
          <a:prstGeom prst="rect">
            <a:avLst/>
          </a:prstGeom>
        </p:spPr>
        <p:txBody>
          <a:bodyPr/>
          <a:lstStyle>
            <a:lvl1pPr>
              <a:defRPr>
                <a:solidFill>
                  <a:schemeClr val="tx1">
                    <a:lumMod val="90000"/>
                    <a:lumOff val="10000"/>
                  </a:schemeClr>
                </a:solidFill>
              </a:defRPr>
            </a:lvl1pPr>
          </a:lstStyle>
          <a:p>
            <a:pPr lvl="0"/>
            <a:r>
              <a:rPr lang="da-DK"/>
              <a:t>Klik for at redigere teksttypografierne i masteren</a:t>
            </a:r>
          </a:p>
        </p:txBody>
      </p:sp>
      <p:sp>
        <p:nvSpPr>
          <p:cNvPr id="7" name="Pladsholder til billede 6"/>
          <p:cNvSpPr>
            <a:spLocks noGrp="1"/>
          </p:cNvSpPr>
          <p:nvPr>
            <p:ph type="pic" sz="quarter" idx="13"/>
          </p:nvPr>
        </p:nvSpPr>
        <p:spPr>
          <a:xfrm>
            <a:off x="-336715" y="4581524"/>
            <a:ext cx="12769419" cy="3023939"/>
          </a:xfrm>
          <a:prstGeom prst="rect">
            <a:avLst/>
          </a:prstGeom>
        </p:spPr>
        <p:txBody>
          <a:bodyPr/>
          <a:lstStyle/>
          <a:p>
            <a:r>
              <a:rPr lang="da-DK"/>
              <a:t>Klik på ikonet for at tilføje et billede</a:t>
            </a:r>
          </a:p>
        </p:txBody>
      </p:sp>
    </p:spTree>
    <p:extLst>
      <p:ext uri="{BB962C8B-B14F-4D97-AF65-F5344CB8AC3E}">
        <p14:creationId xmlns:p14="http://schemas.microsoft.com/office/powerpoint/2010/main" val="2267045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re billeder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417" y="244478"/>
            <a:ext cx="9889099" cy="352425"/>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7" name="Pladsholder til billede 6"/>
          <p:cNvSpPr>
            <a:spLocks noGrp="1"/>
          </p:cNvSpPr>
          <p:nvPr>
            <p:ph type="pic" sz="quarter" idx="13"/>
          </p:nvPr>
        </p:nvSpPr>
        <p:spPr>
          <a:xfrm>
            <a:off x="839417" y="3789040"/>
            <a:ext cx="3169022" cy="1800200"/>
          </a:xfrm>
          <a:prstGeom prst="rect">
            <a:avLst/>
          </a:prstGeom>
        </p:spPr>
        <p:txBody>
          <a:bodyPr/>
          <a:lstStyle/>
          <a:p>
            <a:r>
              <a:rPr lang="da-DK"/>
              <a:t>Klik på ikonet for at tilføje et billede</a:t>
            </a:r>
          </a:p>
        </p:txBody>
      </p:sp>
      <p:sp>
        <p:nvSpPr>
          <p:cNvPr id="5" name="Pladsholder til tekst 5"/>
          <p:cNvSpPr>
            <a:spLocks noGrp="1"/>
          </p:cNvSpPr>
          <p:nvPr>
            <p:ph type="body" sz="quarter" idx="14"/>
          </p:nvPr>
        </p:nvSpPr>
        <p:spPr>
          <a:xfrm>
            <a:off x="8183563" y="1053058"/>
            <a:ext cx="3171592" cy="2375942"/>
          </a:xfrm>
          <a:prstGeom prst="rect">
            <a:avLst/>
          </a:prstGeom>
        </p:spPr>
        <p:txBody>
          <a:bodyPr/>
          <a:lstStyle>
            <a:lvl1pPr>
              <a:defRPr sz="2000">
                <a:solidFill>
                  <a:schemeClr val="tx1">
                    <a:lumMod val="90000"/>
                    <a:lumOff val="10000"/>
                  </a:schemeClr>
                </a:solidFill>
              </a:defRPr>
            </a:lvl1pPr>
          </a:lstStyle>
          <a:p>
            <a:pPr lvl="0"/>
            <a:r>
              <a:rPr lang="da-DK"/>
              <a:t>Klik for at redigere teksttypografierne i masteren</a:t>
            </a:r>
          </a:p>
        </p:txBody>
      </p:sp>
      <p:sp>
        <p:nvSpPr>
          <p:cNvPr id="8" name="Pladsholder til tekst 5"/>
          <p:cNvSpPr>
            <a:spLocks noGrp="1"/>
          </p:cNvSpPr>
          <p:nvPr>
            <p:ph type="body" sz="quarter" idx="15"/>
          </p:nvPr>
        </p:nvSpPr>
        <p:spPr>
          <a:xfrm>
            <a:off x="4583831" y="1053058"/>
            <a:ext cx="3168000" cy="2375942"/>
          </a:xfrm>
          <a:prstGeom prst="rect">
            <a:avLst/>
          </a:prstGeom>
        </p:spPr>
        <p:txBody>
          <a:bodyPr/>
          <a:lstStyle>
            <a:lvl1pPr>
              <a:defRPr sz="2000">
                <a:solidFill>
                  <a:schemeClr val="tx1">
                    <a:lumMod val="90000"/>
                    <a:lumOff val="10000"/>
                  </a:schemeClr>
                </a:solidFill>
              </a:defRPr>
            </a:lvl1pPr>
          </a:lstStyle>
          <a:p>
            <a:pPr lvl="0"/>
            <a:r>
              <a:rPr lang="da-DK"/>
              <a:t>Klik for at redigere teksttypografierne i masteren</a:t>
            </a:r>
          </a:p>
        </p:txBody>
      </p:sp>
      <p:sp>
        <p:nvSpPr>
          <p:cNvPr id="9" name="Pladsholder til tekst 5"/>
          <p:cNvSpPr>
            <a:spLocks noGrp="1"/>
          </p:cNvSpPr>
          <p:nvPr>
            <p:ph type="body" sz="quarter" idx="16"/>
          </p:nvPr>
        </p:nvSpPr>
        <p:spPr>
          <a:xfrm>
            <a:off x="839417" y="1053058"/>
            <a:ext cx="3169022" cy="2375942"/>
          </a:xfrm>
          <a:prstGeom prst="rect">
            <a:avLst/>
          </a:prstGeom>
        </p:spPr>
        <p:txBody>
          <a:bodyPr/>
          <a:lstStyle>
            <a:lvl1pPr>
              <a:defRPr sz="2000">
                <a:solidFill>
                  <a:schemeClr val="tx1">
                    <a:lumMod val="90000"/>
                    <a:lumOff val="10000"/>
                  </a:schemeClr>
                </a:solidFill>
              </a:defRPr>
            </a:lvl1pPr>
          </a:lstStyle>
          <a:p>
            <a:pPr lvl="0"/>
            <a:r>
              <a:rPr lang="da-DK"/>
              <a:t>Klik for at redigere teksttypografierne i masteren</a:t>
            </a:r>
          </a:p>
        </p:txBody>
      </p:sp>
      <p:sp>
        <p:nvSpPr>
          <p:cNvPr id="10" name="Pladsholder til billede 6"/>
          <p:cNvSpPr>
            <a:spLocks noGrp="1"/>
          </p:cNvSpPr>
          <p:nvPr>
            <p:ph type="pic" sz="quarter" idx="17"/>
          </p:nvPr>
        </p:nvSpPr>
        <p:spPr>
          <a:xfrm>
            <a:off x="4583831" y="3789040"/>
            <a:ext cx="3168000" cy="1800200"/>
          </a:xfrm>
          <a:prstGeom prst="rect">
            <a:avLst/>
          </a:prstGeom>
        </p:spPr>
        <p:txBody>
          <a:bodyPr/>
          <a:lstStyle/>
          <a:p>
            <a:r>
              <a:rPr lang="da-DK"/>
              <a:t>Klik på ikonet for at tilføje et billede</a:t>
            </a:r>
          </a:p>
        </p:txBody>
      </p:sp>
      <p:sp>
        <p:nvSpPr>
          <p:cNvPr id="11" name="Pladsholder til billede 6"/>
          <p:cNvSpPr>
            <a:spLocks noGrp="1"/>
          </p:cNvSpPr>
          <p:nvPr>
            <p:ph type="pic" sz="quarter" idx="18"/>
          </p:nvPr>
        </p:nvSpPr>
        <p:spPr>
          <a:xfrm>
            <a:off x="8187155" y="3789040"/>
            <a:ext cx="3168000" cy="1800200"/>
          </a:xfrm>
          <a:prstGeom prst="rect">
            <a:avLst/>
          </a:prstGeom>
        </p:spPr>
        <p:txBody>
          <a:bodyPr/>
          <a:lstStyle/>
          <a:p>
            <a:r>
              <a:rPr lang="da-DK"/>
              <a:t>Klik på ikonet for at tilføje et billede</a:t>
            </a:r>
          </a:p>
        </p:txBody>
      </p:sp>
    </p:spTree>
    <p:extLst>
      <p:ext uri="{BB962C8B-B14F-4D97-AF65-F5344CB8AC3E}">
        <p14:creationId xmlns:p14="http://schemas.microsoft.com/office/powerpoint/2010/main" val="3951800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re billeder med tekst på siden">
    <p:spTree>
      <p:nvGrpSpPr>
        <p:cNvPr id="1" name=""/>
        <p:cNvGrpSpPr/>
        <p:nvPr/>
      </p:nvGrpSpPr>
      <p:grpSpPr>
        <a:xfrm>
          <a:off x="0" y="0"/>
          <a:ext cx="0" cy="0"/>
          <a:chOff x="0" y="0"/>
          <a:chExt cx="0" cy="0"/>
        </a:xfrm>
      </p:grpSpPr>
      <p:sp>
        <p:nvSpPr>
          <p:cNvPr id="2" name="Title 1"/>
          <p:cNvSpPr>
            <a:spLocks noGrp="1"/>
          </p:cNvSpPr>
          <p:nvPr>
            <p:ph type="title"/>
          </p:nvPr>
        </p:nvSpPr>
        <p:spPr>
          <a:xfrm>
            <a:off x="719404" y="244478"/>
            <a:ext cx="10489164" cy="352425"/>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7" name="Pladsholder til billede 6"/>
          <p:cNvSpPr>
            <a:spLocks noGrp="1"/>
          </p:cNvSpPr>
          <p:nvPr>
            <p:ph type="pic" sz="quarter" idx="13"/>
          </p:nvPr>
        </p:nvSpPr>
        <p:spPr>
          <a:xfrm>
            <a:off x="7632172" y="885257"/>
            <a:ext cx="3576396" cy="1607639"/>
          </a:xfrm>
          <a:prstGeom prst="rect">
            <a:avLst/>
          </a:prstGeom>
        </p:spPr>
        <p:txBody>
          <a:bodyPr/>
          <a:lstStyle/>
          <a:p>
            <a:r>
              <a:rPr lang="da-DK"/>
              <a:t>Klik på ikonet for at tilføje et billede</a:t>
            </a:r>
          </a:p>
        </p:txBody>
      </p:sp>
      <p:sp>
        <p:nvSpPr>
          <p:cNvPr id="9" name="Pladsholder til tekst 5"/>
          <p:cNvSpPr>
            <a:spLocks noGrp="1"/>
          </p:cNvSpPr>
          <p:nvPr>
            <p:ph type="body" sz="quarter" idx="16"/>
          </p:nvPr>
        </p:nvSpPr>
        <p:spPr>
          <a:xfrm>
            <a:off x="719404" y="1125066"/>
            <a:ext cx="6528725" cy="1367830"/>
          </a:xfrm>
          <a:prstGeom prst="rect">
            <a:avLst/>
          </a:prstGeom>
        </p:spPr>
        <p:txBody>
          <a:bodyPr/>
          <a:lstStyle>
            <a:lvl1pPr>
              <a:defRPr sz="3000">
                <a:solidFill>
                  <a:schemeClr val="tx1">
                    <a:lumMod val="90000"/>
                    <a:lumOff val="10000"/>
                  </a:schemeClr>
                </a:solidFill>
              </a:defRPr>
            </a:lvl1pPr>
          </a:lstStyle>
          <a:p>
            <a:pPr lvl="0"/>
            <a:r>
              <a:rPr lang="da-DK"/>
              <a:t>Klik for at redigere teksttypografierne i masteren</a:t>
            </a:r>
          </a:p>
        </p:txBody>
      </p:sp>
      <p:sp>
        <p:nvSpPr>
          <p:cNvPr id="12" name="Pladsholder til tekst 5"/>
          <p:cNvSpPr>
            <a:spLocks noGrp="1"/>
          </p:cNvSpPr>
          <p:nvPr>
            <p:ph type="body" sz="quarter" idx="19"/>
          </p:nvPr>
        </p:nvSpPr>
        <p:spPr>
          <a:xfrm>
            <a:off x="719404" y="2781250"/>
            <a:ext cx="6528725" cy="1367830"/>
          </a:xfrm>
          <a:prstGeom prst="rect">
            <a:avLst/>
          </a:prstGeom>
        </p:spPr>
        <p:txBody>
          <a:bodyPr/>
          <a:lstStyle>
            <a:lvl1pPr>
              <a:defRPr sz="3000">
                <a:solidFill>
                  <a:schemeClr val="tx1">
                    <a:lumMod val="90000"/>
                    <a:lumOff val="10000"/>
                  </a:schemeClr>
                </a:solidFill>
              </a:defRPr>
            </a:lvl1pPr>
          </a:lstStyle>
          <a:p>
            <a:pPr lvl="0"/>
            <a:r>
              <a:rPr lang="da-DK"/>
              <a:t>Klik for at redigere teksttypografierne i masteren</a:t>
            </a:r>
          </a:p>
        </p:txBody>
      </p:sp>
      <p:sp>
        <p:nvSpPr>
          <p:cNvPr id="13" name="Pladsholder til tekst 5"/>
          <p:cNvSpPr>
            <a:spLocks noGrp="1"/>
          </p:cNvSpPr>
          <p:nvPr>
            <p:ph type="body" sz="quarter" idx="20"/>
          </p:nvPr>
        </p:nvSpPr>
        <p:spPr>
          <a:xfrm>
            <a:off x="719404" y="4437434"/>
            <a:ext cx="6528725" cy="1367830"/>
          </a:xfrm>
          <a:prstGeom prst="rect">
            <a:avLst/>
          </a:prstGeom>
        </p:spPr>
        <p:txBody>
          <a:bodyPr/>
          <a:lstStyle>
            <a:lvl1pPr>
              <a:defRPr sz="3000">
                <a:solidFill>
                  <a:schemeClr val="tx1">
                    <a:lumMod val="90000"/>
                    <a:lumOff val="10000"/>
                  </a:schemeClr>
                </a:solidFill>
              </a:defRPr>
            </a:lvl1pPr>
          </a:lstStyle>
          <a:p>
            <a:pPr lvl="0"/>
            <a:r>
              <a:rPr lang="da-DK"/>
              <a:t>Klik for at redigere teksttypografierne i masteren</a:t>
            </a:r>
          </a:p>
        </p:txBody>
      </p:sp>
      <p:sp>
        <p:nvSpPr>
          <p:cNvPr id="14" name="Pladsholder til billede 6"/>
          <p:cNvSpPr>
            <a:spLocks noGrp="1"/>
          </p:cNvSpPr>
          <p:nvPr>
            <p:ph type="pic" sz="quarter" idx="21"/>
          </p:nvPr>
        </p:nvSpPr>
        <p:spPr>
          <a:xfrm>
            <a:off x="7632172" y="2636912"/>
            <a:ext cx="3576396" cy="1584176"/>
          </a:xfrm>
          <a:prstGeom prst="rect">
            <a:avLst/>
          </a:prstGeom>
        </p:spPr>
        <p:txBody>
          <a:bodyPr/>
          <a:lstStyle/>
          <a:p>
            <a:r>
              <a:rPr lang="da-DK"/>
              <a:t>Klik på ikonet for at tilføje et billede</a:t>
            </a:r>
          </a:p>
        </p:txBody>
      </p:sp>
      <p:sp>
        <p:nvSpPr>
          <p:cNvPr id="15" name="Pladsholder til billede 6"/>
          <p:cNvSpPr>
            <a:spLocks noGrp="1"/>
          </p:cNvSpPr>
          <p:nvPr>
            <p:ph type="pic" sz="quarter" idx="22"/>
          </p:nvPr>
        </p:nvSpPr>
        <p:spPr>
          <a:xfrm>
            <a:off x="7632172" y="4365104"/>
            <a:ext cx="3576396" cy="1584176"/>
          </a:xfrm>
          <a:prstGeom prst="rect">
            <a:avLst/>
          </a:prstGeom>
        </p:spPr>
        <p:txBody>
          <a:bodyPr/>
          <a:lstStyle/>
          <a:p>
            <a:r>
              <a:rPr lang="da-DK"/>
              <a:t>Klik på ikonet for at tilføje et billede</a:t>
            </a:r>
          </a:p>
        </p:txBody>
      </p:sp>
    </p:spTree>
    <p:extLst>
      <p:ext uri="{BB962C8B-B14F-4D97-AF65-F5344CB8AC3E}">
        <p14:creationId xmlns:p14="http://schemas.microsoft.com/office/powerpoint/2010/main" val="41217143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996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8" name="Pladsholder til billede 7"/>
          <p:cNvSpPr>
            <a:spLocks noGrp="1"/>
          </p:cNvSpPr>
          <p:nvPr>
            <p:ph type="pic" sz="quarter" idx="11" hasCustomPrompt="1"/>
          </p:nvPr>
        </p:nvSpPr>
        <p:spPr>
          <a:xfrm>
            <a:off x="767408" y="1556792"/>
            <a:ext cx="10657184" cy="475252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txBody>
          <a:bodyPr/>
          <a:lstStyle>
            <a:lvl1pPr marL="1116000" indent="342900" algn="ctr">
              <a:buNone/>
              <a:defRPr>
                <a:solidFill>
                  <a:schemeClr val="bg1"/>
                </a:solidFill>
              </a:defRPr>
            </a:lvl1pPr>
          </a:lstStyle>
          <a:p>
            <a:br>
              <a:rPr lang="da-DK"/>
            </a:br>
            <a:br>
              <a:rPr lang="da-DK"/>
            </a:br>
            <a:r>
              <a:rPr lang="da-DK"/>
              <a:t>Indsæt billede </a:t>
            </a:r>
            <a:br>
              <a:rPr lang="da-DK"/>
            </a:br>
            <a:r>
              <a:rPr lang="da-DK"/>
              <a:t>ved at klikke på ikonet</a:t>
            </a:r>
          </a:p>
        </p:txBody>
      </p:sp>
      <p:sp>
        <p:nvSpPr>
          <p:cNvPr id="7" name="Pladsholder til tekst 6"/>
          <p:cNvSpPr>
            <a:spLocks noGrp="1"/>
          </p:cNvSpPr>
          <p:nvPr>
            <p:ph type="body" sz="quarter" idx="10" hasCustomPrompt="1"/>
          </p:nvPr>
        </p:nvSpPr>
        <p:spPr>
          <a:xfrm>
            <a:off x="695400" y="116632"/>
            <a:ext cx="10849205" cy="792163"/>
          </a:xfrm>
          <a:prstGeom prst="rect">
            <a:avLst/>
          </a:prstGeom>
        </p:spPr>
        <p:txBody>
          <a:bodyPr/>
          <a:lstStyle>
            <a:lvl1pPr>
              <a:buNone/>
              <a:defRPr sz="4800" b="1">
                <a:solidFill>
                  <a:schemeClr val="tx1"/>
                </a:solidFill>
              </a:defRPr>
            </a:lvl1pPr>
          </a:lstStyle>
          <a:p>
            <a:pPr lvl="0"/>
            <a:r>
              <a:rPr lang="da-DK"/>
              <a:t>Titel på oplæg</a:t>
            </a:r>
          </a:p>
        </p:txBody>
      </p:sp>
      <p:sp>
        <p:nvSpPr>
          <p:cNvPr id="5" name="Pladsholder til tekst 4"/>
          <p:cNvSpPr>
            <a:spLocks noGrp="1"/>
          </p:cNvSpPr>
          <p:nvPr>
            <p:ph type="body" sz="quarter" idx="12" hasCustomPrompt="1"/>
          </p:nvPr>
        </p:nvSpPr>
        <p:spPr>
          <a:xfrm>
            <a:off x="695400" y="908720"/>
            <a:ext cx="10196203" cy="792162"/>
          </a:xfrm>
          <a:prstGeom prst="rect">
            <a:avLst/>
          </a:prstGeom>
        </p:spPr>
        <p:txBody>
          <a:bodyPr/>
          <a:lstStyle>
            <a:lvl1pPr marL="0" indent="0">
              <a:spcBef>
                <a:spcPts val="0"/>
              </a:spcBef>
              <a:buNone/>
              <a:defRPr sz="3000" baseline="0">
                <a:solidFill>
                  <a:srgbClr val="2E2E2E"/>
                </a:solidFill>
              </a:defRPr>
            </a:lvl1pPr>
          </a:lstStyle>
          <a:p>
            <a:pPr lvl="0"/>
            <a:r>
              <a:rPr lang="da-DK"/>
              <a:t>Den </a:t>
            </a:r>
            <a:r>
              <a:rPr lang="da-DK" err="1"/>
              <a:t>xx</a:t>
            </a:r>
            <a:r>
              <a:rPr lang="da-DK"/>
              <a:t> måned år</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416" y="6404867"/>
            <a:ext cx="1594340" cy="327334"/>
          </a:xfrm>
          <a:prstGeom prst="rect">
            <a:avLst/>
          </a:prstGeom>
        </p:spPr>
      </p:pic>
      <p:sp>
        <p:nvSpPr>
          <p:cNvPr id="11" name="Pladsholder til indhold 10"/>
          <p:cNvSpPr>
            <a:spLocks noGrp="1"/>
          </p:cNvSpPr>
          <p:nvPr>
            <p:ph sz="quarter" idx="13" hasCustomPrompt="1"/>
          </p:nvPr>
        </p:nvSpPr>
        <p:spPr>
          <a:xfrm>
            <a:off x="9048750" y="260350"/>
            <a:ext cx="2376488" cy="1223963"/>
          </a:xfrm>
          <a:prstGeom prst="rect">
            <a:avLst/>
          </a:prstGeom>
        </p:spPr>
        <p:txBody>
          <a:bodyPr/>
          <a:lstStyle>
            <a:lvl1pPr marL="0" indent="0" algn="l">
              <a:buNone/>
              <a:defRPr sz="1000" b="0" i="0" baseline="0"/>
            </a:lvl1pPr>
          </a:lstStyle>
          <a:p>
            <a:pPr lvl="0"/>
            <a:r>
              <a:rPr lang="da-DK"/>
              <a:t>Indsæt evt. eget logo ved at klikke på ikonet ”Billeder”</a:t>
            </a:r>
          </a:p>
        </p:txBody>
      </p:sp>
    </p:spTree>
    <p:extLst>
      <p:ext uri="{BB962C8B-B14F-4D97-AF65-F5344CB8AC3E}">
        <p14:creationId xmlns:p14="http://schemas.microsoft.com/office/powerpoint/2010/main" val="600890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4" name="Pladsholder til tekst 6"/>
          <p:cNvSpPr>
            <a:spLocks noGrp="1"/>
          </p:cNvSpPr>
          <p:nvPr>
            <p:ph type="body" sz="quarter" idx="10"/>
          </p:nvPr>
        </p:nvSpPr>
        <p:spPr>
          <a:xfrm>
            <a:off x="623392" y="1412779"/>
            <a:ext cx="10849205" cy="3528391"/>
          </a:xfrm>
          <a:prstGeom prst="rect">
            <a:avLst/>
          </a:prstGeom>
        </p:spPr>
        <p:txBody>
          <a:bodyPr/>
          <a:lstStyle>
            <a:lvl1pPr marL="0" indent="0">
              <a:spcBef>
                <a:spcPts val="0"/>
              </a:spcBef>
              <a:buNone/>
              <a:defRPr sz="3000" baseline="0">
                <a:solidFill>
                  <a:schemeClr val="tx2"/>
                </a:solidFill>
              </a:defRPr>
            </a:lvl1pPr>
          </a:lstStyle>
          <a:p>
            <a:pPr lvl="0"/>
            <a:r>
              <a:rPr lang="da-DK"/>
              <a:t>Klik for at redigere teksttypografierne i masteren</a:t>
            </a:r>
          </a:p>
        </p:txBody>
      </p:sp>
      <p:sp>
        <p:nvSpPr>
          <p:cNvPr id="5" name="Titel 1"/>
          <p:cNvSpPr>
            <a:spLocks noGrp="1"/>
          </p:cNvSpPr>
          <p:nvPr>
            <p:ph type="title"/>
          </p:nvPr>
        </p:nvSpPr>
        <p:spPr>
          <a:xfrm>
            <a:off x="623392" y="202631"/>
            <a:ext cx="10849205" cy="706090"/>
          </a:xfrm>
        </p:spPr>
        <p:txBody>
          <a:bodyPr/>
          <a:lstStyle>
            <a:lvl1pPr>
              <a:defRPr sz="3600">
                <a:solidFill>
                  <a:schemeClr val="tx1">
                    <a:lumMod val="90000"/>
                    <a:lumOff val="10000"/>
                  </a:schemeClr>
                </a:solidFill>
              </a:defRPr>
            </a:lvl1pPr>
          </a:lstStyle>
          <a:p>
            <a:r>
              <a:rPr lang="da-DK"/>
              <a:t>Klik for at redigere titeltypografien i masteren</a:t>
            </a:r>
          </a:p>
        </p:txBody>
      </p:sp>
    </p:spTree>
    <p:extLst>
      <p:ext uri="{BB962C8B-B14F-4D97-AF65-F5344CB8AC3E}">
        <p14:creationId xmlns:p14="http://schemas.microsoft.com/office/powerpoint/2010/main" val="2764850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r>
              <a:rPr lang="da-DK"/>
              <a:t>Drejebog - tilslutning til PSRM</a:t>
            </a:r>
            <a:endParaRPr lang="en-GB" dirty="0"/>
          </a:p>
        </p:txBody>
      </p:sp>
      <p:sp>
        <p:nvSpPr>
          <p:cNvPr id="12" name="Pladsholder til sidefod 11"/>
          <p:cNvSpPr>
            <a:spLocks noGrp="1"/>
          </p:cNvSpPr>
          <p:nvPr>
            <p:ph type="ftr" sz="quarter" idx="11"/>
          </p:nvPr>
        </p:nvSpPr>
        <p:spPr/>
        <p:txBody>
          <a:bodyPr/>
          <a:lstStyle>
            <a:lvl1pPr>
              <a:defRPr sz="1000"/>
            </a:lvl1pPr>
          </a:lstStyle>
          <a:p>
            <a:r>
              <a:rPr lang="da-DK"/>
              <a:t>Nyt fra KL</a:t>
            </a:r>
            <a:endParaRPr lang="en-GB" dirty="0"/>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fld id="{45D37B1E-C366-494F-A587-962AD9AABC83}" type="slidenum">
              <a:rPr lang="en-GB" smtClean="0"/>
              <a:pPr/>
              <a:t>‹nr.›</a:t>
            </a:fld>
            <a:endParaRPr lang="en-GB" dirty="0"/>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744080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tx2"/>
                </a:solidFill>
              </a:defRPr>
            </a:lvl1pPr>
          </a:lstStyle>
          <a:p>
            <a:r>
              <a:rPr lang="da-DK"/>
              <a:t>Drejebog - tilslutning til PSRM</a:t>
            </a:r>
            <a:endParaRPr lang="en-GB" dirty="0"/>
          </a:p>
        </p:txBody>
      </p:sp>
      <p:sp>
        <p:nvSpPr>
          <p:cNvPr id="8" name="Pladsholder til sidefod 7"/>
          <p:cNvSpPr>
            <a:spLocks noGrp="1"/>
          </p:cNvSpPr>
          <p:nvPr>
            <p:ph type="ftr" sz="quarter" idx="11"/>
          </p:nvPr>
        </p:nvSpPr>
        <p:spPr/>
        <p:txBody>
          <a:bodyPr/>
          <a:lstStyle>
            <a:lvl1pPr>
              <a:defRPr>
                <a:solidFill>
                  <a:schemeClr val="tx2"/>
                </a:solidFill>
              </a:defRPr>
            </a:lvl1pPr>
          </a:lstStyle>
          <a:p>
            <a:r>
              <a:rPr lang="da-DK"/>
              <a:t>Nyt fra KL</a:t>
            </a:r>
            <a:endParaRPr lang="en-GB" dirty="0"/>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fld id="{45D37B1E-C366-494F-A587-962AD9AABC83}" type="slidenum">
              <a:rPr lang="en-GB" smtClean="0"/>
              <a:pPr/>
              <a:t>‹nr.›</a:t>
            </a:fld>
            <a:endParaRPr lang="en-GB" dirty="0"/>
          </a:p>
        </p:txBody>
      </p:sp>
      <p:pic>
        <p:nvPicPr>
          <p:cNvPr id="20" name="Billed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811" y="1972"/>
            <a:ext cx="2635896" cy="1481951"/>
          </a:xfrm>
          <a:prstGeom prst="rect">
            <a:avLst/>
          </a:prstGeom>
          <a:ln w="3175">
            <a:solidFill>
              <a:schemeClr val="accent5"/>
            </a:solidFill>
          </a:ln>
        </p:spPr>
      </p:pic>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kant</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2"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958114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a:t>Drejebog - tilslutning til PSRM</a:t>
            </a:r>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a:t>Nyt fra KL</a:t>
            </a:r>
            <a:endParaRPr lang="en-GB" dirty="0"/>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fld id="{45D37B1E-C366-494F-A587-962AD9AABC83}" type="slidenum">
              <a:rPr lang="en-GB" smtClean="0"/>
              <a:pPr/>
              <a:t>‹nr.›</a:t>
            </a:fld>
            <a:endParaRPr lang="en-GB" dirty="0"/>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5" name="Billed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81153" y="1972"/>
            <a:ext cx="2634579" cy="1481951"/>
          </a:xfrm>
          <a:prstGeom prst="rect">
            <a:avLst/>
          </a:prstGeom>
          <a:ln w="3175">
            <a:solidFill>
              <a:schemeClr val="accent5"/>
            </a:solidFill>
          </a:ln>
        </p:spPr>
      </p:pic>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9"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billede</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499954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a:t>Drejebog - tilslutning til PSRM</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Nyt fra KL</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37747523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stretch>
            <a:fillRect/>
          </a:stretch>
        </p:blipFill>
        <p:spPr>
          <a:xfrm>
            <a:off x="-2785325" y="0"/>
            <a:ext cx="2641312" cy="1486832"/>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Pladsholder til dato 7"/>
          <p:cNvSpPr>
            <a:spLocks noGrp="1"/>
          </p:cNvSpPr>
          <p:nvPr>
            <p:ph type="dt" sz="half" idx="10"/>
          </p:nvPr>
        </p:nvSpPr>
        <p:spPr/>
        <p:txBody>
          <a:bodyPr/>
          <a:lstStyle>
            <a:lvl1pPr>
              <a:defRPr>
                <a:solidFill>
                  <a:srgbClr val="1F3B7A"/>
                </a:solidFill>
              </a:defRPr>
            </a:lvl1pPr>
          </a:lstStyle>
          <a:p>
            <a:r>
              <a:rPr lang="da-DK"/>
              <a:t>Drejebog - tilslutning til PSRM</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Nyt fra KL</a:t>
            </a:r>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pic>
        <p:nvPicPr>
          <p:cNvPr id="19"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3844289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a-DK" noProof="0"/>
              <a:t>Drejebog - tilslutning til PSRM</a:t>
            </a:r>
            <a:endParaRPr lang="da-DK" noProof="0" dirty="0"/>
          </a:p>
        </p:txBody>
      </p:sp>
      <p:sp>
        <p:nvSpPr>
          <p:cNvPr id="5" name="Footer Placeholder 4"/>
          <p:cNvSpPr>
            <a:spLocks noGrp="1"/>
          </p:cNvSpPr>
          <p:nvPr>
            <p:ph type="ftr" sz="quarter" idx="11"/>
          </p:nvPr>
        </p:nvSpPr>
        <p:spPr/>
        <p:txBody>
          <a:bodyPr/>
          <a:lstStyle/>
          <a:p>
            <a:r>
              <a:rPr lang="da-DK" noProof="0"/>
              <a:t>Nyt fra KL</a:t>
            </a:r>
            <a:endParaRPr lang="da-DK" noProof="0" dirty="0"/>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3969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rgbClr val="003B7A"/>
                </a:solidFill>
              </a:defRPr>
            </a:lvl1pPr>
          </a:lstStyle>
          <a:p>
            <a:r>
              <a:rPr lang="da-DK"/>
              <a:t>Drejebog - tilslutning til PSRM</a:t>
            </a:r>
            <a:endParaRPr lang="da-DK" dirty="0"/>
          </a:p>
        </p:txBody>
      </p:sp>
      <p:sp>
        <p:nvSpPr>
          <p:cNvPr id="5" name="Footer Placeholder 4"/>
          <p:cNvSpPr>
            <a:spLocks noGrp="1"/>
          </p:cNvSpPr>
          <p:nvPr>
            <p:ph type="ftr" sz="quarter" idx="11"/>
          </p:nvPr>
        </p:nvSpPr>
        <p:spPr/>
        <p:txBody>
          <a:bodyPr/>
          <a:lstStyle>
            <a:lvl1pPr>
              <a:defRPr>
                <a:solidFill>
                  <a:srgbClr val="003B7A"/>
                </a:solidFill>
              </a:defRPr>
            </a:lvl1pPr>
          </a:lstStyle>
          <a:p>
            <a:r>
              <a:rPr lang="da-DK"/>
              <a:t>Nyt fra KL</a:t>
            </a:r>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3" y="2342"/>
            <a:ext cx="2634578" cy="1481210"/>
          </a:xfrm>
          <a:prstGeom prst="rect">
            <a:avLst/>
          </a:prstGeom>
          <a:ln w="3175">
            <a:solidFill>
              <a:schemeClr val="accent5"/>
            </a:solidFill>
          </a:ln>
        </p:spPr>
      </p:pic>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kant</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4093987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88BE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dato 7"/>
          <p:cNvSpPr>
            <a:spLocks noGrp="1"/>
          </p:cNvSpPr>
          <p:nvPr>
            <p:ph type="dt" sz="half" idx="10"/>
          </p:nvPr>
        </p:nvSpPr>
        <p:spPr/>
        <p:txBody>
          <a:bodyPr/>
          <a:lstStyle>
            <a:lvl1pPr>
              <a:defRPr>
                <a:solidFill>
                  <a:srgbClr val="003B7A"/>
                </a:solidFill>
              </a:defRPr>
            </a:lvl1pPr>
          </a:lstStyle>
          <a:p>
            <a:r>
              <a:rPr lang="da-DK"/>
              <a:t>Drejebog - tilslutning til PSRM</a:t>
            </a:r>
            <a:endParaRPr lang="en-GB" dirty="0"/>
          </a:p>
        </p:txBody>
      </p:sp>
      <p:sp>
        <p:nvSpPr>
          <p:cNvPr id="9" name="Pladsholder til sidefod 8"/>
          <p:cNvSpPr>
            <a:spLocks noGrp="1"/>
          </p:cNvSpPr>
          <p:nvPr>
            <p:ph type="ftr" sz="quarter" idx="11"/>
          </p:nvPr>
        </p:nvSpPr>
        <p:spPr/>
        <p:txBody>
          <a:bodyPr/>
          <a:lstStyle>
            <a:lvl1pPr>
              <a:defRPr>
                <a:solidFill>
                  <a:srgbClr val="003B7A"/>
                </a:solidFill>
              </a:defRPr>
            </a:lvl1pPr>
          </a:lstStyle>
          <a:p>
            <a:r>
              <a:rPr lang="da-DK"/>
              <a:t>Nyt fra KL</a:t>
            </a:r>
            <a:endParaRPr lang="en-GB" dirty="0"/>
          </a:p>
        </p:txBody>
      </p:sp>
      <p:sp>
        <p:nvSpPr>
          <p:cNvPr id="10" name="Pladsholder til slidenummer 9"/>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‹nr.›</a:t>
            </a:fld>
            <a:endParaRPr lang="en-GB" dirty="0"/>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3" y="2342"/>
            <a:ext cx="2634578" cy="1481210"/>
          </a:xfrm>
          <a:prstGeom prst="rect">
            <a:avLst/>
          </a:prstGeom>
          <a:ln w="3175">
            <a:solidFill>
              <a:schemeClr val="accent5"/>
            </a:solidFill>
          </a:ln>
        </p:spPr>
      </p:pic>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farvet baggrund</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6"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14649722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r>
              <a:rPr lang="da-DK"/>
              <a:t>Drejebog - tilslutning til PSRM</a:t>
            </a:r>
            <a:endParaRPr lang="en-GB" dirty="0"/>
          </a:p>
        </p:txBody>
      </p:sp>
      <p:sp>
        <p:nvSpPr>
          <p:cNvPr id="11" name="Pladsholder til sidefod 10"/>
          <p:cNvSpPr>
            <a:spLocks noGrp="1"/>
          </p:cNvSpPr>
          <p:nvPr>
            <p:ph type="ftr" sz="quarter" idx="15"/>
          </p:nvPr>
        </p:nvSpPr>
        <p:spPr/>
        <p:txBody>
          <a:bodyPr/>
          <a:lstStyle>
            <a:lvl1pPr>
              <a:defRPr>
                <a:solidFill>
                  <a:schemeClr val="bg1"/>
                </a:solidFill>
              </a:defRPr>
            </a:lvl1pPr>
          </a:lstStyle>
          <a:p>
            <a:r>
              <a:rPr lang="da-DK"/>
              <a:t>Nyt fra KL</a:t>
            </a:r>
            <a:endParaRPr lang="en-GB" dirty="0"/>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billede</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8225307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a:t>Drejebog - tilslutning til PSRM</a:t>
            </a:r>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a:t>Nyt fra KL</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pic>
        <p:nvPicPr>
          <p:cNvPr id="22" name="Billed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2" y="1530000"/>
            <a:ext cx="2642919" cy="1485899"/>
          </a:xfrm>
          <a:prstGeom prst="rect">
            <a:avLst/>
          </a:prstGeom>
          <a:ln w="3175">
            <a:solidFill>
              <a:schemeClr val="accent5"/>
            </a:solidFill>
          </a:ln>
        </p:spPr>
      </p:pic>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4210038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uldsidebillede">
    <p:spTree>
      <p:nvGrpSpPr>
        <p:cNvPr id="1" name=""/>
        <p:cNvGrpSpPr/>
        <p:nvPr/>
      </p:nvGrpSpPr>
      <p:grpSpPr>
        <a:xfrm>
          <a:off x="0" y="0"/>
          <a:ext cx="0" cy="0"/>
          <a:chOff x="0" y="0"/>
          <a:chExt cx="0" cy="0"/>
        </a:xfrm>
      </p:grpSpPr>
      <p:sp>
        <p:nvSpPr>
          <p:cNvPr id="8" name="Pladsholder til billede 7"/>
          <p:cNvSpPr>
            <a:spLocks noGrp="1"/>
          </p:cNvSpPr>
          <p:nvPr>
            <p:ph type="pic" sz="quarter" idx="11"/>
          </p:nvPr>
        </p:nvSpPr>
        <p:spPr>
          <a:xfrm>
            <a:off x="0" y="0"/>
            <a:ext cx="12192000" cy="6858000"/>
          </a:xfrm>
          <a:prstGeom prst="rect">
            <a:avLst/>
          </a:prstGeom>
        </p:spPr>
        <p:txBody>
          <a:bodyPr/>
          <a:lstStyle/>
          <a:p>
            <a:r>
              <a:rPr lang="da-DK"/>
              <a:t>Klik på ikonet for at tilføje et billede</a:t>
            </a:r>
          </a:p>
        </p:txBody>
      </p:sp>
      <p:sp>
        <p:nvSpPr>
          <p:cNvPr id="7" name="Pladsholder til tekst 6"/>
          <p:cNvSpPr>
            <a:spLocks noGrp="1"/>
          </p:cNvSpPr>
          <p:nvPr>
            <p:ph type="body" sz="quarter" idx="10"/>
          </p:nvPr>
        </p:nvSpPr>
        <p:spPr>
          <a:xfrm>
            <a:off x="623392" y="5013105"/>
            <a:ext cx="10849205" cy="792163"/>
          </a:xfrm>
          <a:prstGeom prst="rect">
            <a:avLst/>
          </a:prstGeom>
        </p:spPr>
        <p:txBody>
          <a:bodyPr/>
          <a:lstStyle>
            <a:lvl1pPr>
              <a:buNone/>
              <a:defRPr sz="3600" b="1">
                <a:solidFill>
                  <a:schemeClr val="tx1"/>
                </a:solidFill>
              </a:defRPr>
            </a:lvl1pPr>
          </a:lstStyle>
          <a:p>
            <a:pPr lvl="0"/>
            <a:r>
              <a:rPr lang="da-DK"/>
              <a:t>Klik for at redigere teksttypografierne i masteren</a:t>
            </a:r>
          </a:p>
        </p:txBody>
      </p:sp>
    </p:spTree>
    <p:extLst>
      <p:ext uri="{BB962C8B-B14F-4D97-AF65-F5344CB8AC3E}">
        <p14:creationId xmlns:p14="http://schemas.microsoft.com/office/powerpoint/2010/main" val="13477084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11" name="Billed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p>
            <a:r>
              <a:rPr lang="da-DK"/>
              <a:t>Drejebog - tilslutning til PSRM</a:t>
            </a:r>
            <a:endParaRPr lang="en-GB" dirty="0"/>
          </a:p>
        </p:txBody>
      </p:sp>
      <p:sp>
        <p:nvSpPr>
          <p:cNvPr id="8" name="Pladsholder til sidefod 7"/>
          <p:cNvSpPr>
            <a:spLocks noGrp="1"/>
          </p:cNvSpPr>
          <p:nvPr>
            <p:ph type="ftr" sz="quarter" idx="11"/>
          </p:nvPr>
        </p:nvSpPr>
        <p:spPr/>
        <p:txBody>
          <a:bodyPr/>
          <a:lstStyle/>
          <a:p>
            <a:r>
              <a:rPr lang="da-DK"/>
              <a:t>Nyt fra KL</a:t>
            </a:r>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 med kant)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33" name="Billed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1" y="1530000"/>
            <a:ext cx="2642917" cy="1485898"/>
          </a:xfrm>
          <a:prstGeom prst="rect">
            <a:avLst/>
          </a:prstGeom>
          <a:ln w="3175">
            <a:solidFill>
              <a:schemeClr val="accent5"/>
            </a:solidFill>
          </a:ln>
        </p:spPr>
      </p:pic>
      <p:sp>
        <p:nvSpPr>
          <p:cNvPr id="9" name="Pladsholder til slidenummer 8"/>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3"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325839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pic>
        <p:nvPicPr>
          <p:cNvPr id="20" name="Billed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0" y="1530000"/>
            <a:ext cx="2642915" cy="1485897"/>
          </a:xfrm>
          <a:prstGeom prst="rect">
            <a:avLst/>
          </a:prstGeom>
          <a:ln w="3175">
            <a:solidFill>
              <a:schemeClr val="accent5"/>
            </a:solidFill>
          </a:ln>
        </p:spPr>
      </p:pic>
      <p:sp>
        <p:nvSpPr>
          <p:cNvPr id="5" name="Date Placeholder 4"/>
          <p:cNvSpPr>
            <a:spLocks noGrp="1"/>
          </p:cNvSpPr>
          <p:nvPr>
            <p:ph type="dt" sz="half" idx="10"/>
          </p:nvPr>
        </p:nvSpPr>
        <p:spPr/>
        <p:txBody>
          <a:bodyPr/>
          <a:lstStyle/>
          <a:p>
            <a:r>
              <a:rPr lang="da-DK"/>
              <a:t>Drejebog - tilslutning til PSRM</a:t>
            </a:r>
            <a:endParaRPr lang="en-GB" dirty="0"/>
          </a:p>
        </p:txBody>
      </p:sp>
      <p:sp>
        <p:nvSpPr>
          <p:cNvPr id="6" name="Footer Placeholder 5"/>
          <p:cNvSpPr>
            <a:spLocks noGrp="1"/>
          </p:cNvSpPr>
          <p:nvPr>
            <p:ph type="ftr" sz="quarter" idx="11"/>
          </p:nvPr>
        </p:nvSpPr>
        <p:spPr/>
        <p:txBody>
          <a:bodyPr/>
          <a:lstStyle/>
          <a:p>
            <a:r>
              <a:rPr lang="da-DK"/>
              <a:t>Nyt fra KL</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pic>
        <p:nvPicPr>
          <p:cNvPr id="19" name="Billed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eller grafik</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604501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Pladsholder til dato 3"/>
          <p:cNvSpPr>
            <a:spLocks noGrp="1"/>
          </p:cNvSpPr>
          <p:nvPr>
            <p:ph type="dt" sz="half" idx="10"/>
          </p:nvPr>
        </p:nvSpPr>
        <p:spPr/>
        <p:txBody>
          <a:bodyPr/>
          <a:lstStyle/>
          <a:p>
            <a:r>
              <a:rPr lang="da-DK"/>
              <a:t>Drejebog - tilslutning til PSRM</a:t>
            </a:r>
            <a:endParaRPr lang="en-GB" dirty="0"/>
          </a:p>
        </p:txBody>
      </p:sp>
      <p:sp>
        <p:nvSpPr>
          <p:cNvPr id="5" name="Pladsholder til sidefod 4"/>
          <p:cNvSpPr>
            <a:spLocks noGrp="1"/>
          </p:cNvSpPr>
          <p:nvPr>
            <p:ph type="ftr" sz="quarter" idx="11"/>
          </p:nvPr>
        </p:nvSpPr>
        <p:spPr/>
        <p:txBody>
          <a:bodyPr/>
          <a:lstStyle/>
          <a:p>
            <a:r>
              <a:rPr lang="da-DK"/>
              <a:t>Nyt fra KL</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7" name="Billede 2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0" y="1530000"/>
            <a:ext cx="2642915" cy="1485896"/>
          </a:xfrm>
          <a:prstGeom prst="rect">
            <a:avLst/>
          </a:prstGeom>
          <a:ln w="3175">
            <a:solidFill>
              <a:schemeClr val="accent5"/>
            </a:solidFill>
          </a:ln>
        </p:spPr>
      </p:pic>
      <p:pic>
        <p:nvPicPr>
          <p:cNvPr id="28" name="Billed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0" y="0"/>
            <a:ext cx="2642915" cy="1485897"/>
          </a:xfrm>
          <a:prstGeom prst="rect">
            <a:avLst/>
          </a:prstGeom>
          <a:ln w="3175">
            <a:solidFill>
              <a:schemeClr val="accent5"/>
            </a:solidFill>
          </a:ln>
        </p:spPr>
      </p:pic>
      <p:sp>
        <p:nvSpPr>
          <p:cNvPr id="6" name="Pladsholder til slidenummer 5"/>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 grafik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9"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3125912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a:t>Drejebog - tilslutning til PSRM</a:t>
            </a:r>
            <a:endParaRPr lang="en-GB" dirty="0"/>
          </a:p>
        </p:txBody>
      </p:sp>
      <p:sp>
        <p:nvSpPr>
          <p:cNvPr id="6" name="Footer Placeholder 5"/>
          <p:cNvSpPr>
            <a:spLocks noGrp="1"/>
          </p:cNvSpPr>
          <p:nvPr>
            <p:ph type="ftr" sz="quarter" idx="11"/>
          </p:nvPr>
        </p:nvSpPr>
        <p:spPr/>
        <p:txBody>
          <a:bodyPr/>
          <a:lstStyle/>
          <a:p>
            <a:r>
              <a:rPr lang="da-DK"/>
              <a:t>Nyt fra KL</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38885777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Pladsholder til dato 1"/>
          <p:cNvSpPr>
            <a:spLocks noGrp="1"/>
          </p:cNvSpPr>
          <p:nvPr>
            <p:ph type="dt" sz="half" idx="15"/>
          </p:nvPr>
        </p:nvSpPr>
        <p:spPr/>
        <p:txBody>
          <a:bodyPr/>
          <a:lstStyle/>
          <a:p>
            <a:r>
              <a:rPr lang="da-DK"/>
              <a:t>Drejebog - tilslutning til PSRM</a:t>
            </a:r>
            <a:endParaRPr lang="en-GB" dirty="0"/>
          </a:p>
        </p:txBody>
      </p:sp>
      <p:sp>
        <p:nvSpPr>
          <p:cNvPr id="3" name="Pladsholder til sidefod 2"/>
          <p:cNvSpPr>
            <a:spLocks noGrp="1"/>
          </p:cNvSpPr>
          <p:nvPr>
            <p:ph type="ftr" sz="quarter" idx="16"/>
          </p:nvPr>
        </p:nvSpPr>
        <p:spPr/>
        <p:txBody>
          <a:bodyPr/>
          <a:lstStyle/>
          <a:p>
            <a:r>
              <a:rPr lang="da-DK"/>
              <a:t>Nyt fra KL</a:t>
            </a:r>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44" name="Billede 4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2800" y="1973"/>
            <a:ext cx="2637874" cy="1481951"/>
          </a:xfrm>
          <a:prstGeom prst="rect">
            <a:avLst/>
          </a:prstGeom>
          <a:ln w="3175">
            <a:solidFill>
              <a:schemeClr val="accent5"/>
            </a:solidFill>
          </a:ln>
        </p:spPr>
      </p:pic>
      <p:sp>
        <p:nvSpPr>
          <p:cNvPr id="4" name="Pladsholder til slidenummer 3"/>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51"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1" name="Logo"/>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120133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a:t>Drejebog - tilslutning til PSRM</a:t>
            </a:r>
            <a:endParaRPr lang="en-GB" dirty="0"/>
          </a:p>
        </p:txBody>
      </p:sp>
      <p:sp>
        <p:nvSpPr>
          <p:cNvPr id="4" name="Footer Placeholder 3"/>
          <p:cNvSpPr>
            <a:spLocks noGrp="1"/>
          </p:cNvSpPr>
          <p:nvPr>
            <p:ph type="ftr" sz="quarter" idx="11"/>
          </p:nvPr>
        </p:nvSpPr>
        <p:spPr/>
        <p:txBody>
          <a:bodyPr/>
          <a:lstStyle/>
          <a:p>
            <a:r>
              <a:rPr lang="da-DK"/>
              <a:t>Nyt fra KL</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4259770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5"/>
          </p:nvPr>
        </p:nvSpPr>
        <p:spPr/>
        <p:txBody>
          <a:bodyPr/>
          <a:lstStyle/>
          <a:p>
            <a:r>
              <a:rPr lang="da-DK"/>
              <a:t>Drejebog - tilslutning til PSRM</a:t>
            </a:r>
            <a:endParaRPr lang="en-GB" dirty="0"/>
          </a:p>
        </p:txBody>
      </p:sp>
      <p:sp>
        <p:nvSpPr>
          <p:cNvPr id="8" name="Pladsholder til sidefod 7"/>
          <p:cNvSpPr>
            <a:spLocks noGrp="1"/>
          </p:cNvSpPr>
          <p:nvPr>
            <p:ph type="ftr" sz="quarter" idx="16"/>
          </p:nvPr>
        </p:nvSpPr>
        <p:spPr/>
        <p:txBody>
          <a:bodyPr/>
          <a:lstStyle/>
          <a:p>
            <a:r>
              <a:rPr lang="da-DK"/>
              <a:t>Nyt fra KL</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9" name="Billed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2800" y="1972"/>
            <a:ext cx="2637874" cy="1481951"/>
          </a:xfrm>
          <a:prstGeom prst="rect">
            <a:avLst/>
          </a:prstGeom>
          <a:ln w="3175">
            <a:solidFill>
              <a:schemeClr val="accent5"/>
            </a:solidFill>
          </a:ln>
        </p:spPr>
      </p:pic>
      <p:sp>
        <p:nvSpPr>
          <p:cNvPr id="9" name="Pladsholder til slidenummer 8"/>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 med kant</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27"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0"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7600754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a:t>Drejebog - tilslutning til PSRM</a:t>
            </a:r>
            <a:endParaRPr lang="en-GB" dirty="0"/>
          </a:p>
        </p:txBody>
      </p:sp>
      <p:sp>
        <p:nvSpPr>
          <p:cNvPr id="4" name="Footer Placeholder 3"/>
          <p:cNvSpPr>
            <a:spLocks noGrp="1"/>
          </p:cNvSpPr>
          <p:nvPr>
            <p:ph type="ftr" sz="quarter" idx="11"/>
          </p:nvPr>
        </p:nvSpPr>
        <p:spPr/>
        <p:txBody>
          <a:bodyPr/>
          <a:lstStyle/>
          <a:p>
            <a:r>
              <a:rPr lang="da-DK"/>
              <a:t>Nyt fra KL</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320229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endParaRPr lang="da-DK"/>
          </a:p>
        </p:txBody>
      </p:sp>
      <p:sp>
        <p:nvSpPr>
          <p:cNvPr id="3" name="Date Placeholder 2"/>
          <p:cNvSpPr>
            <a:spLocks noGrp="1"/>
          </p:cNvSpPr>
          <p:nvPr>
            <p:ph type="dt" sz="half" idx="10"/>
          </p:nvPr>
        </p:nvSpPr>
        <p:spPr/>
        <p:txBody>
          <a:bodyPr/>
          <a:lstStyle>
            <a:lvl1pPr>
              <a:defRPr>
                <a:solidFill>
                  <a:schemeClr val="tx2"/>
                </a:solidFill>
              </a:defRPr>
            </a:lvl1pPr>
          </a:lstStyle>
          <a:p>
            <a:r>
              <a:rPr lang="da-DK"/>
              <a:t>Drejebog - tilslutning til PSRM</a:t>
            </a:r>
            <a:endParaRPr lang="en-GB" dirty="0"/>
          </a:p>
        </p:txBody>
      </p:sp>
      <p:sp>
        <p:nvSpPr>
          <p:cNvPr id="4" name="Footer Placeholder 3"/>
          <p:cNvSpPr>
            <a:spLocks noGrp="1"/>
          </p:cNvSpPr>
          <p:nvPr>
            <p:ph type="ftr" sz="quarter" idx="11"/>
          </p:nvPr>
        </p:nvSpPr>
        <p:spPr/>
        <p:txBody>
          <a:bodyPr/>
          <a:lstStyle>
            <a:lvl1pPr>
              <a:defRPr>
                <a:solidFill>
                  <a:schemeClr val="tx2"/>
                </a:solidFill>
              </a:defRPr>
            </a:lvl1pPr>
          </a:lstStyle>
          <a:p>
            <a:r>
              <a:rPr lang="da-DK"/>
              <a:t>Nyt fra KL</a:t>
            </a:r>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4156519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a:t>Drejebog - tilslutning til PSRM</a:t>
            </a:r>
            <a:endParaRPr lang="en-GB" dirty="0"/>
          </a:p>
        </p:txBody>
      </p:sp>
      <p:sp>
        <p:nvSpPr>
          <p:cNvPr id="3" name="Footer Placeholder 2"/>
          <p:cNvSpPr>
            <a:spLocks noGrp="1"/>
          </p:cNvSpPr>
          <p:nvPr>
            <p:ph type="ftr" sz="quarter" idx="11"/>
          </p:nvPr>
        </p:nvSpPr>
        <p:spPr/>
        <p:txBody>
          <a:bodyPr/>
          <a:lstStyle/>
          <a:p>
            <a:r>
              <a:rPr lang="da-DK"/>
              <a:t>Nyt fra KL</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776341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gsorden">
    <p:spTree>
      <p:nvGrpSpPr>
        <p:cNvPr id="1" name=""/>
        <p:cNvGrpSpPr/>
        <p:nvPr/>
      </p:nvGrpSpPr>
      <p:grpSpPr>
        <a:xfrm>
          <a:off x="0" y="0"/>
          <a:ext cx="0" cy="0"/>
          <a:chOff x="0" y="0"/>
          <a:chExt cx="0" cy="0"/>
        </a:xfrm>
      </p:grpSpPr>
      <p:sp>
        <p:nvSpPr>
          <p:cNvPr id="4" name="Titel 1"/>
          <p:cNvSpPr>
            <a:spLocks noGrp="1"/>
          </p:cNvSpPr>
          <p:nvPr>
            <p:ph type="title"/>
          </p:nvPr>
        </p:nvSpPr>
        <p:spPr>
          <a:xfrm>
            <a:off x="623392" y="202631"/>
            <a:ext cx="11137237" cy="706090"/>
          </a:xfrm>
        </p:spPr>
        <p:txBody>
          <a:bodyPr/>
          <a:lstStyle>
            <a:lvl1pPr>
              <a:defRPr>
                <a:solidFill>
                  <a:schemeClr val="tx1">
                    <a:lumMod val="90000"/>
                    <a:lumOff val="10000"/>
                  </a:schemeClr>
                </a:solidFill>
              </a:defRPr>
            </a:lvl1pPr>
          </a:lstStyle>
          <a:p>
            <a:r>
              <a:rPr lang="da-DK"/>
              <a:t>Klik for at redigere titeltypografien i masteren</a:t>
            </a:r>
          </a:p>
        </p:txBody>
      </p:sp>
      <p:sp>
        <p:nvSpPr>
          <p:cNvPr id="5" name="Pladsholder til tekst 6"/>
          <p:cNvSpPr>
            <a:spLocks noGrp="1"/>
          </p:cNvSpPr>
          <p:nvPr>
            <p:ph type="body" sz="quarter" idx="10"/>
          </p:nvPr>
        </p:nvSpPr>
        <p:spPr>
          <a:xfrm>
            <a:off x="2158768" y="1628803"/>
            <a:ext cx="8449733" cy="3528391"/>
          </a:xfrm>
          <a:prstGeom prst="rect">
            <a:avLst/>
          </a:prstGeom>
        </p:spPr>
        <p:txBody>
          <a:bodyPr/>
          <a:lstStyle>
            <a:lvl1pPr>
              <a:buFont typeface="Arial" pitchFamily="34" charset="0"/>
              <a:buChar char="•"/>
              <a:defRPr sz="3000"/>
            </a:lvl1pPr>
          </a:lstStyle>
          <a:p>
            <a:pPr lvl="0"/>
            <a:r>
              <a:rPr lang="da-DK"/>
              <a:t>Klik for at redigere teksttypografierne i masteren</a:t>
            </a:r>
          </a:p>
        </p:txBody>
      </p:sp>
    </p:spTree>
    <p:extLst>
      <p:ext uri="{BB962C8B-B14F-4D97-AF65-F5344CB8AC3E}">
        <p14:creationId xmlns:p14="http://schemas.microsoft.com/office/powerpoint/2010/main" val="25101527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88BE96"/>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Date Placeholder 1"/>
          <p:cNvSpPr>
            <a:spLocks noGrp="1"/>
          </p:cNvSpPr>
          <p:nvPr>
            <p:ph type="dt" sz="half" idx="10"/>
          </p:nvPr>
        </p:nvSpPr>
        <p:spPr/>
        <p:txBody>
          <a:bodyPr/>
          <a:lstStyle>
            <a:lvl1pPr>
              <a:defRPr>
                <a:solidFill>
                  <a:schemeClr val="tx2"/>
                </a:solidFill>
              </a:defRPr>
            </a:lvl1pPr>
          </a:lstStyle>
          <a:p>
            <a:r>
              <a:rPr lang="da-DK"/>
              <a:t>Drejebog - tilslutning til PSRM</a:t>
            </a:r>
            <a:endParaRPr lang="en-GB" dirty="0"/>
          </a:p>
        </p:txBody>
      </p:sp>
      <p:sp>
        <p:nvSpPr>
          <p:cNvPr id="3" name="Footer Placeholder 2"/>
          <p:cNvSpPr>
            <a:spLocks noGrp="1"/>
          </p:cNvSpPr>
          <p:nvPr>
            <p:ph type="ftr" sz="quarter" idx="11"/>
          </p:nvPr>
        </p:nvSpPr>
        <p:spPr/>
        <p:txBody>
          <a:bodyPr/>
          <a:lstStyle>
            <a:lvl1pPr>
              <a:defRPr>
                <a:solidFill>
                  <a:schemeClr val="tx2"/>
                </a:solidFill>
              </a:defRPr>
            </a:lvl1pPr>
          </a:lstStyle>
          <a:p>
            <a:r>
              <a:rPr lang="da-DK"/>
              <a:t>Nyt fra KL</a:t>
            </a:r>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3165448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o tekstboks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5A6BA-66F1-5947-9B40-C28903FB64EE}"/>
              </a:ext>
            </a:extLst>
          </p:cNvPr>
          <p:cNvSpPr>
            <a:spLocks noGrp="1"/>
          </p:cNvSpPr>
          <p:nvPr>
            <p:ph type="dt" sz="half" idx="14"/>
          </p:nvPr>
        </p:nvSpPr>
        <p:spPr/>
        <p:txBody>
          <a:bodyPr/>
          <a:lstStyle/>
          <a:p>
            <a:pPr algn="r"/>
            <a:r>
              <a:rPr lang="da-DK"/>
              <a:t>Drejebog - tilslutning til PSRM</a:t>
            </a:r>
            <a:endParaRPr lang="en-DK"/>
          </a:p>
        </p:txBody>
      </p:sp>
      <p:sp>
        <p:nvSpPr>
          <p:cNvPr id="4" name="Footer Placeholder 3">
            <a:extLst>
              <a:ext uri="{FF2B5EF4-FFF2-40B4-BE49-F238E27FC236}">
                <a16:creationId xmlns:a16="http://schemas.microsoft.com/office/drawing/2014/main" id="{BB9C6839-C6BC-2341-9A78-F28C3FA11BD5}"/>
              </a:ext>
            </a:extLst>
          </p:cNvPr>
          <p:cNvSpPr>
            <a:spLocks noGrp="1"/>
          </p:cNvSpPr>
          <p:nvPr>
            <p:ph type="ftr" sz="quarter" idx="15"/>
          </p:nvPr>
        </p:nvSpPr>
        <p:spPr/>
        <p:txBody>
          <a:bodyPr/>
          <a:lstStyle/>
          <a:p>
            <a:r>
              <a:rPr lang="da-DK"/>
              <a:t>Nyt fra KL</a:t>
            </a:r>
            <a:endParaRPr lang="en-DK"/>
          </a:p>
        </p:txBody>
      </p:sp>
      <p:sp>
        <p:nvSpPr>
          <p:cNvPr id="5" name="Slide Number Placeholder 4">
            <a:extLst>
              <a:ext uri="{FF2B5EF4-FFF2-40B4-BE49-F238E27FC236}">
                <a16:creationId xmlns:a16="http://schemas.microsoft.com/office/drawing/2014/main" id="{913E6367-7A27-3147-8D08-5FE8EBF3FB10}"/>
              </a:ext>
            </a:extLst>
          </p:cNvPr>
          <p:cNvSpPr>
            <a:spLocks noGrp="1"/>
          </p:cNvSpPr>
          <p:nvPr>
            <p:ph type="sldNum" sz="quarter" idx="16"/>
          </p:nvPr>
        </p:nvSpPr>
        <p:spPr/>
        <p:txBody>
          <a:bodyPr/>
          <a:lstStyle/>
          <a:p>
            <a:fld id="{97C90A3D-D57D-FD44-9B76-0F4E407B9FC2}" type="slidenum">
              <a:rPr lang="en-DK"/>
              <a:pPr/>
              <a:t>‹nr.›</a:t>
            </a:fld>
            <a:endParaRPr lang="en-DK"/>
          </a:p>
        </p:txBody>
      </p:sp>
      <p:sp>
        <p:nvSpPr>
          <p:cNvPr id="12" name="Content Placeholder 2">
            <a:extLst>
              <a:ext uri="{FF2B5EF4-FFF2-40B4-BE49-F238E27FC236}">
                <a16:creationId xmlns:a16="http://schemas.microsoft.com/office/drawing/2014/main" id="{22FD2F52-0356-3842-B652-854B4CCA231C}"/>
              </a:ext>
            </a:extLst>
          </p:cNvPr>
          <p:cNvSpPr>
            <a:spLocks noGrp="1"/>
          </p:cNvSpPr>
          <p:nvPr>
            <p:ph idx="17"/>
          </p:nvPr>
        </p:nvSpPr>
        <p:spPr>
          <a:xfrm>
            <a:off x="6096000" y="1268413"/>
            <a:ext cx="4429125" cy="4321175"/>
          </a:xfrm>
          <a:prstGeom prst="rect">
            <a:avLst/>
          </a:prstGeom>
        </p:spPr>
        <p:txBody>
          <a:bodyPr/>
          <a:lstStyle>
            <a:lvl1pPr marL="216000" marR="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1pPr>
            <a:lvl2pPr marL="406400" marR="0" indent="-1841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2pPr>
            <a:lvl3pPr marL="577850" marR="0" indent="-1714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3pPr>
            <a:lvl4pPr marL="720725" marR="0" indent="-142875"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4pPr>
            <a:lvl5pPr marL="852488" marR="0" indent="-131763"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5pPr>
          </a:lstStyle>
          <a:p>
            <a:pPr marL="216000" marR="0" lvl="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Klik for at redigere teksttypografierne i masteren</a:t>
            </a:r>
          </a:p>
          <a:p>
            <a:pPr marL="216000" marR="0" lvl="1"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Andet niveau</a:t>
            </a:r>
          </a:p>
          <a:p>
            <a:pPr marL="216000" marR="0" lvl="2"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Tredje niveau</a:t>
            </a:r>
          </a:p>
          <a:p>
            <a:pPr marL="216000" marR="0" lvl="3"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Fjerde niveau</a:t>
            </a:r>
          </a:p>
          <a:p>
            <a:pPr marL="216000" marR="0" lvl="4"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Femte niveau</a:t>
            </a:r>
            <a:endParaRPr kumimoji="0" lang="en-DK" sz="800" b="0" i="0" u="none" strike="noStrike" kern="1200" cap="none" spc="30" normalizeH="0" baseline="0" noProof="0">
              <a:ln>
                <a:noFill/>
              </a:ln>
              <a:solidFill>
                <a:srgbClr val="1A1A1A"/>
              </a:solidFill>
              <a:effectLst/>
              <a:uLnTx/>
              <a:uFillTx/>
              <a:latin typeface="+mn-lt"/>
              <a:ea typeface="+mn-ea"/>
              <a:cs typeface="+mn-cs"/>
            </a:endParaRPr>
          </a:p>
        </p:txBody>
      </p:sp>
      <p:sp>
        <p:nvSpPr>
          <p:cNvPr id="11" name="Content Placeholder 2">
            <a:extLst>
              <a:ext uri="{FF2B5EF4-FFF2-40B4-BE49-F238E27FC236}">
                <a16:creationId xmlns:a16="http://schemas.microsoft.com/office/drawing/2014/main" id="{2740BDF3-91D9-8044-BBCF-CE5CF4C7F654}"/>
              </a:ext>
            </a:extLst>
          </p:cNvPr>
          <p:cNvSpPr>
            <a:spLocks noGrp="1"/>
          </p:cNvSpPr>
          <p:nvPr>
            <p:ph idx="1"/>
          </p:nvPr>
        </p:nvSpPr>
        <p:spPr>
          <a:xfrm>
            <a:off x="1666875" y="1268413"/>
            <a:ext cx="4429125" cy="4321175"/>
          </a:xfrm>
          <a:prstGeom prst="rect">
            <a:avLst/>
          </a:prstGeom>
        </p:spPr>
        <p:txBody>
          <a:bodyPr/>
          <a:lstStyle>
            <a:lvl1pPr marL="216000" marR="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1pPr>
            <a:lvl2pPr marL="406400" marR="0" indent="-1841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2pPr>
            <a:lvl3pPr marL="577850" marR="0" indent="-17145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3pPr>
            <a:lvl4pPr marL="720725" marR="0" indent="-142875"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4pPr>
            <a:lvl5pPr marL="852488" marR="0" indent="-131763"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lvl5pPr>
          </a:lstStyle>
          <a:p>
            <a:pPr marL="216000" marR="0" lvl="0"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Klik for at redigere teksttypografierne i masteren</a:t>
            </a:r>
          </a:p>
          <a:p>
            <a:pPr marL="216000" marR="0" lvl="1"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Andet niveau</a:t>
            </a:r>
          </a:p>
          <a:p>
            <a:pPr marL="216000" marR="0" lvl="2"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Tredje niveau</a:t>
            </a:r>
          </a:p>
          <a:p>
            <a:pPr marL="216000" marR="0" lvl="3"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Fjerde niveau</a:t>
            </a:r>
          </a:p>
          <a:p>
            <a:pPr marL="216000" marR="0" lvl="4" indent="-216000" algn="l" defTabSz="914400" rtl="0" eaLnBrk="1" fontAlgn="auto" latinLnBrk="0" hangingPunct="1">
              <a:lnSpc>
                <a:spcPct val="100000"/>
              </a:lnSpc>
              <a:spcBef>
                <a:spcPts val="0"/>
              </a:spcBef>
              <a:spcAft>
                <a:spcPts val="0"/>
              </a:spcAft>
              <a:buClrTx/>
              <a:buSzPct val="70000"/>
              <a:buFont typeface="Arial" panose="020B0604020202020204" pitchFamily="34" charset="0"/>
              <a:buChar char="•"/>
              <a:tabLst/>
              <a:defRPr/>
            </a:pPr>
            <a:r>
              <a:rPr kumimoji="0" lang="da-DK" sz="1600" b="0" i="0" u="none" strike="noStrike" kern="1200" cap="none" spc="30" normalizeH="0" baseline="0" noProof="0">
                <a:ln>
                  <a:noFill/>
                </a:ln>
                <a:solidFill>
                  <a:srgbClr val="1A1A1A"/>
                </a:solidFill>
                <a:effectLst/>
                <a:uLnTx/>
                <a:uFillTx/>
                <a:latin typeface="+mn-lt"/>
                <a:ea typeface="+mn-ea"/>
                <a:cs typeface="+mn-cs"/>
              </a:rPr>
              <a:t>Femte niveau</a:t>
            </a:r>
            <a:endParaRPr kumimoji="0" lang="en-DK" sz="800" b="0" i="0" u="none" strike="noStrike" kern="1200" cap="none" spc="30" normalizeH="0" baseline="0" noProof="0">
              <a:ln>
                <a:noFill/>
              </a:ln>
              <a:solidFill>
                <a:srgbClr val="1A1A1A"/>
              </a:solidFill>
              <a:effectLst/>
              <a:uLnTx/>
              <a:uFillTx/>
              <a:latin typeface="+mn-lt"/>
              <a:ea typeface="+mn-ea"/>
              <a:cs typeface="+mn-cs"/>
            </a:endParaRPr>
          </a:p>
        </p:txBody>
      </p:sp>
      <p:sp>
        <p:nvSpPr>
          <p:cNvPr id="13" name="Title 9">
            <a:extLst>
              <a:ext uri="{FF2B5EF4-FFF2-40B4-BE49-F238E27FC236}">
                <a16:creationId xmlns:a16="http://schemas.microsoft.com/office/drawing/2014/main" id="{77ADFD79-2E5F-4742-A625-108ECAA6C1A7}"/>
              </a:ext>
            </a:extLst>
          </p:cNvPr>
          <p:cNvSpPr>
            <a:spLocks noGrp="1"/>
          </p:cNvSpPr>
          <p:nvPr>
            <p:ph type="title"/>
          </p:nvPr>
        </p:nvSpPr>
        <p:spPr>
          <a:xfrm>
            <a:off x="1666874" y="188914"/>
            <a:ext cx="7381875" cy="1079500"/>
          </a:xfrm>
          <a:prstGeom prst="rect">
            <a:avLst/>
          </a:prstGeom>
        </p:spPr>
        <p:txBody>
          <a:bodyPr tIns="216000" rIns="216000"/>
          <a:lstStyle/>
          <a:p>
            <a:r>
              <a:rPr lang="da-DK"/>
              <a:t>Klik for at redigere titeltypografien i masteren</a:t>
            </a:r>
            <a:endParaRPr lang="en-DK"/>
          </a:p>
        </p:txBody>
      </p:sp>
    </p:spTree>
    <p:extLst>
      <p:ext uri="{BB962C8B-B14F-4D97-AF65-F5344CB8AC3E}">
        <p14:creationId xmlns:p14="http://schemas.microsoft.com/office/powerpoint/2010/main" val="1590647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unktopstill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da-DK"/>
              <a:t>Klik for at tilføje en titel</a:t>
            </a:r>
          </a:p>
        </p:txBody>
      </p:sp>
      <p:sp>
        <p:nvSpPr>
          <p:cNvPr id="4" name="Pladsholder til tekst 3"/>
          <p:cNvSpPr>
            <a:spLocks noGrp="1"/>
          </p:cNvSpPr>
          <p:nvPr>
            <p:ph type="body" sz="quarter" idx="10"/>
          </p:nvPr>
        </p:nvSpPr>
        <p:spPr>
          <a:xfrm>
            <a:off x="624417" y="1341438"/>
            <a:ext cx="10752667" cy="4464050"/>
          </a:xfrm>
          <a:prstGeom prst="rect">
            <a:avLst/>
          </a:prstGeo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1352862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kst">
    <p:spTree>
      <p:nvGrpSpPr>
        <p:cNvPr id="1" name=""/>
        <p:cNvGrpSpPr/>
        <p:nvPr/>
      </p:nvGrpSpPr>
      <p:grpSpPr>
        <a:xfrm>
          <a:off x="0" y="0"/>
          <a:ext cx="0" cy="0"/>
          <a:chOff x="0" y="0"/>
          <a:chExt cx="0" cy="0"/>
        </a:xfrm>
      </p:grpSpPr>
      <p:sp>
        <p:nvSpPr>
          <p:cNvPr id="4" name="Pladsholder til tekst 6"/>
          <p:cNvSpPr>
            <a:spLocks noGrp="1"/>
          </p:cNvSpPr>
          <p:nvPr>
            <p:ph type="body" sz="quarter" idx="10"/>
          </p:nvPr>
        </p:nvSpPr>
        <p:spPr>
          <a:xfrm>
            <a:off x="623392" y="1412779"/>
            <a:ext cx="10849205" cy="3528391"/>
          </a:xfrm>
          <a:prstGeom prst="rect">
            <a:avLst/>
          </a:prstGeom>
        </p:spPr>
        <p:txBody>
          <a:bodyPr/>
          <a:lstStyle>
            <a:lvl1pPr marL="0" indent="0">
              <a:spcBef>
                <a:spcPts val="0"/>
              </a:spcBef>
              <a:buNone/>
              <a:defRPr sz="3000" baseline="0">
                <a:solidFill>
                  <a:schemeClr val="tx2"/>
                </a:solidFill>
              </a:defRPr>
            </a:lvl1pPr>
          </a:lstStyle>
          <a:p>
            <a:pPr lvl="0"/>
            <a:r>
              <a:rPr lang="da-DK"/>
              <a:t>Klik for at redigere teksttypografierne i masteren</a:t>
            </a:r>
          </a:p>
        </p:txBody>
      </p:sp>
      <p:sp>
        <p:nvSpPr>
          <p:cNvPr id="5" name="Titel 1"/>
          <p:cNvSpPr>
            <a:spLocks noGrp="1"/>
          </p:cNvSpPr>
          <p:nvPr>
            <p:ph type="title"/>
          </p:nvPr>
        </p:nvSpPr>
        <p:spPr>
          <a:xfrm>
            <a:off x="623392" y="202631"/>
            <a:ext cx="10849205" cy="706090"/>
          </a:xfrm>
        </p:spPr>
        <p:txBody>
          <a:bodyPr/>
          <a:lstStyle>
            <a:lvl1pPr>
              <a:defRPr sz="3600">
                <a:solidFill>
                  <a:schemeClr val="tx1">
                    <a:lumMod val="90000"/>
                    <a:lumOff val="10000"/>
                  </a:schemeClr>
                </a:solidFill>
              </a:defRPr>
            </a:lvl1pPr>
          </a:lstStyle>
          <a:p>
            <a:r>
              <a:rPr lang="da-DK"/>
              <a:t>Klik for at redigere titeltypografien i masteren</a:t>
            </a:r>
          </a:p>
        </p:txBody>
      </p:sp>
    </p:spTree>
    <p:extLst>
      <p:ext uri="{BB962C8B-B14F-4D97-AF65-F5344CB8AC3E}">
        <p14:creationId xmlns:p14="http://schemas.microsoft.com/office/powerpoint/2010/main" val="18437209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Fuldsidebillede">
    <p:spTree>
      <p:nvGrpSpPr>
        <p:cNvPr id="1" name=""/>
        <p:cNvGrpSpPr/>
        <p:nvPr/>
      </p:nvGrpSpPr>
      <p:grpSpPr>
        <a:xfrm>
          <a:off x="0" y="0"/>
          <a:ext cx="0" cy="0"/>
          <a:chOff x="0" y="0"/>
          <a:chExt cx="0" cy="0"/>
        </a:xfrm>
      </p:grpSpPr>
      <p:sp>
        <p:nvSpPr>
          <p:cNvPr id="8" name="Pladsholder til billede 7"/>
          <p:cNvSpPr>
            <a:spLocks noGrp="1"/>
          </p:cNvSpPr>
          <p:nvPr>
            <p:ph type="pic" sz="quarter" idx="11"/>
          </p:nvPr>
        </p:nvSpPr>
        <p:spPr>
          <a:xfrm>
            <a:off x="0" y="0"/>
            <a:ext cx="12192000" cy="6858000"/>
          </a:xfrm>
          <a:prstGeom prst="rect">
            <a:avLst/>
          </a:prstGeom>
        </p:spPr>
        <p:txBody>
          <a:bodyPr/>
          <a:lstStyle/>
          <a:p>
            <a:r>
              <a:rPr lang="da-DK"/>
              <a:t>Klik på ikonet for at tilføje et billede</a:t>
            </a:r>
          </a:p>
        </p:txBody>
      </p:sp>
      <p:sp>
        <p:nvSpPr>
          <p:cNvPr id="7" name="Pladsholder til tekst 6"/>
          <p:cNvSpPr>
            <a:spLocks noGrp="1"/>
          </p:cNvSpPr>
          <p:nvPr>
            <p:ph type="body" sz="quarter" idx="10"/>
          </p:nvPr>
        </p:nvSpPr>
        <p:spPr>
          <a:xfrm>
            <a:off x="623392" y="5013105"/>
            <a:ext cx="10849205" cy="792163"/>
          </a:xfrm>
          <a:prstGeom prst="rect">
            <a:avLst/>
          </a:prstGeom>
        </p:spPr>
        <p:txBody>
          <a:bodyPr/>
          <a:lstStyle>
            <a:lvl1pPr>
              <a:buNone/>
              <a:defRPr sz="3600" b="1">
                <a:solidFill>
                  <a:schemeClr val="tx1"/>
                </a:solidFill>
              </a:defRPr>
            </a:lvl1pPr>
          </a:lstStyle>
          <a:p>
            <a:pPr lvl="0"/>
            <a:r>
              <a:rPr lang="da-DK"/>
              <a:t>Klik for at redigere teksttypografierne i masteren</a:t>
            </a:r>
          </a:p>
        </p:txBody>
      </p:sp>
    </p:spTree>
    <p:extLst>
      <p:ext uri="{BB962C8B-B14F-4D97-AF65-F5344CB8AC3E}">
        <p14:creationId xmlns:p14="http://schemas.microsoft.com/office/powerpoint/2010/main" val="36326782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gsorden">
    <p:spTree>
      <p:nvGrpSpPr>
        <p:cNvPr id="1" name=""/>
        <p:cNvGrpSpPr/>
        <p:nvPr/>
      </p:nvGrpSpPr>
      <p:grpSpPr>
        <a:xfrm>
          <a:off x="0" y="0"/>
          <a:ext cx="0" cy="0"/>
          <a:chOff x="0" y="0"/>
          <a:chExt cx="0" cy="0"/>
        </a:xfrm>
      </p:grpSpPr>
      <p:sp>
        <p:nvSpPr>
          <p:cNvPr id="4" name="Titel 1"/>
          <p:cNvSpPr>
            <a:spLocks noGrp="1"/>
          </p:cNvSpPr>
          <p:nvPr>
            <p:ph type="title"/>
          </p:nvPr>
        </p:nvSpPr>
        <p:spPr>
          <a:xfrm>
            <a:off x="623392" y="202631"/>
            <a:ext cx="11137237" cy="706090"/>
          </a:xfrm>
        </p:spPr>
        <p:txBody>
          <a:bodyPr/>
          <a:lstStyle>
            <a:lvl1pPr>
              <a:defRPr>
                <a:solidFill>
                  <a:schemeClr val="tx1">
                    <a:lumMod val="90000"/>
                    <a:lumOff val="10000"/>
                  </a:schemeClr>
                </a:solidFill>
              </a:defRPr>
            </a:lvl1pPr>
          </a:lstStyle>
          <a:p>
            <a:r>
              <a:rPr lang="da-DK"/>
              <a:t>Klik for at redigere titeltypografien i masteren</a:t>
            </a:r>
          </a:p>
        </p:txBody>
      </p:sp>
      <p:sp>
        <p:nvSpPr>
          <p:cNvPr id="5" name="Pladsholder til tekst 6"/>
          <p:cNvSpPr>
            <a:spLocks noGrp="1"/>
          </p:cNvSpPr>
          <p:nvPr>
            <p:ph type="body" sz="quarter" idx="10"/>
          </p:nvPr>
        </p:nvSpPr>
        <p:spPr>
          <a:xfrm>
            <a:off x="2158768" y="1628803"/>
            <a:ext cx="8449733" cy="3528391"/>
          </a:xfrm>
          <a:prstGeom prst="rect">
            <a:avLst/>
          </a:prstGeom>
        </p:spPr>
        <p:txBody>
          <a:bodyPr/>
          <a:lstStyle>
            <a:lvl1pPr>
              <a:buFont typeface="Arial" pitchFamily="34" charset="0"/>
              <a:buChar char="•"/>
              <a:defRPr sz="3000"/>
            </a:lvl1pPr>
          </a:lstStyle>
          <a:p>
            <a:pPr lvl="0"/>
            <a:r>
              <a:rPr lang="da-DK"/>
              <a:t>Klik for at redigere teksttypografierne i masteren</a:t>
            </a:r>
          </a:p>
        </p:txBody>
      </p:sp>
    </p:spTree>
    <p:extLst>
      <p:ext uri="{BB962C8B-B14F-4D97-AF65-F5344CB8AC3E}">
        <p14:creationId xmlns:p14="http://schemas.microsoft.com/office/powerpoint/2010/main" val="277630128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illede og mulighed for tekst">
    <p:spTree>
      <p:nvGrpSpPr>
        <p:cNvPr id="1" name=""/>
        <p:cNvGrpSpPr/>
        <p:nvPr/>
      </p:nvGrpSpPr>
      <p:grpSpPr>
        <a:xfrm>
          <a:off x="0" y="0"/>
          <a:ext cx="0" cy="0"/>
          <a:chOff x="0" y="0"/>
          <a:chExt cx="0" cy="0"/>
        </a:xfrm>
      </p:grpSpPr>
      <p:sp>
        <p:nvSpPr>
          <p:cNvPr id="8" name="Pladsholder til billede 7"/>
          <p:cNvSpPr>
            <a:spLocks noGrp="1"/>
          </p:cNvSpPr>
          <p:nvPr>
            <p:ph type="pic" sz="quarter" idx="11"/>
          </p:nvPr>
        </p:nvSpPr>
        <p:spPr>
          <a:xfrm>
            <a:off x="0" y="4"/>
            <a:ext cx="12192000" cy="4581127"/>
          </a:xfrm>
          <a:prstGeom prst="rect">
            <a:avLst/>
          </a:prstGeom>
        </p:spPr>
        <p:txBody>
          <a:bodyPr/>
          <a:lstStyle/>
          <a:p>
            <a:r>
              <a:rPr lang="da-DK"/>
              <a:t>Klik på ikonet for at tilføje et billede</a:t>
            </a:r>
          </a:p>
        </p:txBody>
      </p:sp>
      <p:sp>
        <p:nvSpPr>
          <p:cNvPr id="7" name="Pladsholder til tekst 6"/>
          <p:cNvSpPr>
            <a:spLocks noGrp="1"/>
          </p:cNvSpPr>
          <p:nvPr>
            <p:ph type="body" sz="quarter" idx="10"/>
          </p:nvPr>
        </p:nvSpPr>
        <p:spPr>
          <a:xfrm>
            <a:off x="623392" y="4869163"/>
            <a:ext cx="10849205" cy="792163"/>
          </a:xfrm>
          <a:prstGeom prst="rect">
            <a:avLst/>
          </a:prstGeom>
        </p:spPr>
        <p:txBody>
          <a:bodyPr/>
          <a:lstStyle>
            <a:lvl1pPr>
              <a:buNone/>
              <a:defRPr sz="3600" b="1">
                <a:solidFill>
                  <a:schemeClr val="tx1">
                    <a:lumMod val="90000"/>
                    <a:lumOff val="10000"/>
                  </a:schemeClr>
                </a:solidFill>
              </a:defRPr>
            </a:lvl1pPr>
          </a:lstStyle>
          <a:p>
            <a:pPr lvl="0"/>
            <a:r>
              <a:rPr lang="da-DK"/>
              <a:t>Klik for at redigere teksttypografierne i masteren</a:t>
            </a:r>
          </a:p>
        </p:txBody>
      </p:sp>
    </p:spTree>
    <p:extLst>
      <p:ext uri="{BB962C8B-B14F-4D97-AF65-F5344CB8AC3E}">
        <p14:creationId xmlns:p14="http://schemas.microsoft.com/office/powerpoint/2010/main" val="41856851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o tekstbokse ">
    <p:spTree>
      <p:nvGrpSpPr>
        <p:cNvPr id="1" name=""/>
        <p:cNvGrpSpPr/>
        <p:nvPr/>
      </p:nvGrpSpPr>
      <p:grpSpPr>
        <a:xfrm>
          <a:off x="0" y="0"/>
          <a:ext cx="0" cy="0"/>
          <a:chOff x="0" y="0"/>
          <a:chExt cx="0" cy="0"/>
        </a:xfrm>
      </p:grpSpPr>
      <p:sp>
        <p:nvSpPr>
          <p:cNvPr id="4" name="Pladsholder til tekst 6"/>
          <p:cNvSpPr>
            <a:spLocks noGrp="1"/>
          </p:cNvSpPr>
          <p:nvPr>
            <p:ph type="body" sz="quarter" idx="10"/>
          </p:nvPr>
        </p:nvSpPr>
        <p:spPr>
          <a:xfrm>
            <a:off x="623392" y="1412779"/>
            <a:ext cx="5088565" cy="3528391"/>
          </a:xfrm>
          <a:prstGeom prst="rect">
            <a:avLst/>
          </a:prstGeom>
        </p:spPr>
        <p:txBody>
          <a:bodyPr/>
          <a:lstStyle>
            <a:lvl1pPr>
              <a:defRPr sz="2000">
                <a:solidFill>
                  <a:schemeClr val="tx2"/>
                </a:solidFill>
              </a:defRPr>
            </a:lvl1pPr>
          </a:lstStyle>
          <a:p>
            <a:pPr lvl="0"/>
            <a:r>
              <a:rPr lang="da-DK"/>
              <a:t>Klik for at redigere teksttypografierne i masteren</a:t>
            </a:r>
          </a:p>
        </p:txBody>
      </p:sp>
      <p:sp>
        <p:nvSpPr>
          <p:cNvPr id="5" name="Titel 1"/>
          <p:cNvSpPr>
            <a:spLocks noGrp="1"/>
          </p:cNvSpPr>
          <p:nvPr>
            <p:ph type="title"/>
          </p:nvPr>
        </p:nvSpPr>
        <p:spPr>
          <a:xfrm>
            <a:off x="623392" y="202631"/>
            <a:ext cx="10849205" cy="706090"/>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6" name="Pladsholder til tekst 6"/>
          <p:cNvSpPr>
            <a:spLocks noGrp="1"/>
          </p:cNvSpPr>
          <p:nvPr>
            <p:ph type="body" sz="quarter" idx="11"/>
          </p:nvPr>
        </p:nvSpPr>
        <p:spPr>
          <a:xfrm>
            <a:off x="6384032" y="1412779"/>
            <a:ext cx="5088565" cy="3528391"/>
          </a:xfrm>
          <a:prstGeom prst="rect">
            <a:avLst/>
          </a:prstGeom>
        </p:spPr>
        <p:txBody>
          <a:bodyPr/>
          <a:lstStyle>
            <a:lvl1pPr>
              <a:defRPr sz="2000">
                <a:solidFill>
                  <a:schemeClr val="tx2"/>
                </a:solidFill>
              </a:defRPr>
            </a:lvl1pPr>
          </a:lstStyle>
          <a:p>
            <a:pPr lvl="0"/>
            <a:r>
              <a:rPr lang="da-DK"/>
              <a:t>Klik for at redigere teksttypografierne i masteren</a:t>
            </a:r>
          </a:p>
        </p:txBody>
      </p:sp>
    </p:spTree>
    <p:extLst>
      <p:ext uri="{BB962C8B-B14F-4D97-AF65-F5344CB8AC3E}">
        <p14:creationId xmlns:p14="http://schemas.microsoft.com/office/powerpoint/2010/main" val="92936830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Dia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sz="3600" b="1">
                <a:solidFill>
                  <a:schemeClr val="tx1">
                    <a:lumMod val="90000"/>
                    <a:lumOff val="10000"/>
                  </a:schemeClr>
                </a:solidFill>
              </a:defRPr>
            </a:lvl1pPr>
          </a:lstStyle>
          <a:p>
            <a:r>
              <a:rPr lang="da-DK"/>
              <a:t>Klik for at redigere titeltypografien i masteren</a:t>
            </a:r>
          </a:p>
        </p:txBody>
      </p:sp>
      <p:sp>
        <p:nvSpPr>
          <p:cNvPr id="5" name="Pladsholder til diagram 4"/>
          <p:cNvSpPr>
            <a:spLocks noGrp="1"/>
          </p:cNvSpPr>
          <p:nvPr>
            <p:ph type="chart" sz="quarter" idx="12"/>
          </p:nvPr>
        </p:nvSpPr>
        <p:spPr>
          <a:xfrm>
            <a:off x="624847" y="1125541"/>
            <a:ext cx="10751740" cy="4606925"/>
          </a:xfrm>
          <a:prstGeom prst="rect">
            <a:avLst/>
          </a:prstGeom>
        </p:spPr>
        <p:txBody>
          <a:bodyPr/>
          <a:lstStyle>
            <a:lvl1pPr>
              <a:defRPr>
                <a:solidFill>
                  <a:schemeClr val="tx1">
                    <a:lumMod val="90000"/>
                    <a:lumOff val="10000"/>
                  </a:schemeClr>
                </a:solidFill>
              </a:defRPr>
            </a:lvl1pPr>
          </a:lstStyle>
          <a:p>
            <a:r>
              <a:rPr lang="da-DK"/>
              <a:t>Klik på ikonet for at tilføje et diagram</a:t>
            </a:r>
          </a:p>
        </p:txBody>
      </p:sp>
    </p:spTree>
    <p:extLst>
      <p:ext uri="{BB962C8B-B14F-4D97-AF65-F5344CB8AC3E}">
        <p14:creationId xmlns:p14="http://schemas.microsoft.com/office/powerpoint/2010/main" val="2283514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as med smartar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4" name="Pladsholder til SmartArt 5"/>
          <p:cNvSpPr>
            <a:spLocks noGrp="1"/>
          </p:cNvSpPr>
          <p:nvPr>
            <p:ph type="dgm" sz="quarter" idx="10"/>
          </p:nvPr>
        </p:nvSpPr>
        <p:spPr>
          <a:xfrm>
            <a:off x="623393" y="1124747"/>
            <a:ext cx="10753195" cy="4606925"/>
          </a:xfrm>
          <a:prstGeom prst="rect">
            <a:avLst/>
          </a:prstGeom>
        </p:spPr>
        <p:txBody>
          <a:bodyPr/>
          <a:lstStyle/>
          <a:p>
            <a:r>
              <a:rPr lang="da-DK"/>
              <a:t>Klik på ikonet for at tilføje SmartArt-grafik</a:t>
            </a:r>
          </a:p>
        </p:txBody>
      </p:sp>
    </p:spTree>
    <p:extLst>
      <p:ext uri="{BB962C8B-B14F-4D97-AF65-F5344CB8AC3E}">
        <p14:creationId xmlns:p14="http://schemas.microsoft.com/office/powerpoint/2010/main" val="3390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illede og mulighed for tekst">
    <p:spTree>
      <p:nvGrpSpPr>
        <p:cNvPr id="1" name=""/>
        <p:cNvGrpSpPr/>
        <p:nvPr/>
      </p:nvGrpSpPr>
      <p:grpSpPr>
        <a:xfrm>
          <a:off x="0" y="0"/>
          <a:ext cx="0" cy="0"/>
          <a:chOff x="0" y="0"/>
          <a:chExt cx="0" cy="0"/>
        </a:xfrm>
      </p:grpSpPr>
      <p:sp>
        <p:nvSpPr>
          <p:cNvPr id="8" name="Pladsholder til billede 7"/>
          <p:cNvSpPr>
            <a:spLocks noGrp="1"/>
          </p:cNvSpPr>
          <p:nvPr>
            <p:ph type="pic" sz="quarter" idx="11"/>
          </p:nvPr>
        </p:nvSpPr>
        <p:spPr>
          <a:xfrm>
            <a:off x="0" y="4"/>
            <a:ext cx="12192000" cy="4581127"/>
          </a:xfrm>
          <a:prstGeom prst="rect">
            <a:avLst/>
          </a:prstGeom>
        </p:spPr>
        <p:txBody>
          <a:bodyPr/>
          <a:lstStyle/>
          <a:p>
            <a:r>
              <a:rPr lang="da-DK"/>
              <a:t>Klik på ikonet for at tilføje et billede</a:t>
            </a:r>
          </a:p>
        </p:txBody>
      </p:sp>
      <p:sp>
        <p:nvSpPr>
          <p:cNvPr id="7" name="Pladsholder til tekst 6"/>
          <p:cNvSpPr>
            <a:spLocks noGrp="1"/>
          </p:cNvSpPr>
          <p:nvPr>
            <p:ph type="body" sz="quarter" idx="10"/>
          </p:nvPr>
        </p:nvSpPr>
        <p:spPr>
          <a:xfrm>
            <a:off x="623392" y="4869163"/>
            <a:ext cx="10849205" cy="792163"/>
          </a:xfrm>
          <a:prstGeom prst="rect">
            <a:avLst/>
          </a:prstGeom>
        </p:spPr>
        <p:txBody>
          <a:bodyPr/>
          <a:lstStyle>
            <a:lvl1pPr>
              <a:buNone/>
              <a:defRPr sz="3600" b="1">
                <a:solidFill>
                  <a:schemeClr val="tx1">
                    <a:lumMod val="90000"/>
                    <a:lumOff val="10000"/>
                  </a:schemeClr>
                </a:solidFill>
              </a:defRPr>
            </a:lvl1pPr>
          </a:lstStyle>
          <a:p>
            <a:pPr lvl="0"/>
            <a:r>
              <a:rPr lang="da-DK"/>
              <a:t>Klik for at redigere teksttypografierne i masteren</a:t>
            </a:r>
          </a:p>
        </p:txBody>
      </p:sp>
    </p:spTree>
    <p:extLst>
      <p:ext uri="{BB962C8B-B14F-4D97-AF65-F5344CB8AC3E}">
        <p14:creationId xmlns:p14="http://schemas.microsoft.com/office/powerpoint/2010/main" val="2487729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o diagrammer to en side">
    <p:spTree>
      <p:nvGrpSpPr>
        <p:cNvPr id="1" name=""/>
        <p:cNvGrpSpPr/>
        <p:nvPr/>
      </p:nvGrpSpPr>
      <p:grpSpPr>
        <a:xfrm>
          <a:off x="0" y="0"/>
          <a:ext cx="0" cy="0"/>
          <a:chOff x="0" y="0"/>
          <a:chExt cx="0" cy="0"/>
        </a:xfrm>
      </p:grpSpPr>
      <p:sp>
        <p:nvSpPr>
          <p:cNvPr id="2" name="Title 1"/>
          <p:cNvSpPr>
            <a:spLocks noGrp="1"/>
          </p:cNvSpPr>
          <p:nvPr>
            <p:ph type="title"/>
          </p:nvPr>
        </p:nvSpPr>
        <p:spPr>
          <a:xfrm>
            <a:off x="719403" y="244478"/>
            <a:ext cx="10800688" cy="352425"/>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3" name="Chart Placeholder 2"/>
          <p:cNvSpPr>
            <a:spLocks noGrp="1"/>
          </p:cNvSpPr>
          <p:nvPr>
            <p:ph type="chart" idx="1"/>
          </p:nvPr>
        </p:nvSpPr>
        <p:spPr>
          <a:xfrm>
            <a:off x="719403" y="1124744"/>
            <a:ext cx="5040048" cy="4248472"/>
          </a:xfrm>
          <a:prstGeom prst="rect">
            <a:avLst/>
          </a:prstGeom>
        </p:spPr>
        <p:txBody>
          <a:bodyPr/>
          <a:lstStyle>
            <a:lvl1pPr>
              <a:defRPr>
                <a:solidFill>
                  <a:schemeClr val="tx1">
                    <a:lumMod val="90000"/>
                    <a:lumOff val="10000"/>
                  </a:schemeClr>
                </a:solidFill>
              </a:defRPr>
            </a:lvl1pPr>
          </a:lstStyle>
          <a:p>
            <a:r>
              <a:rPr lang="da-DK"/>
              <a:t>Klik på ikonet for at tilføje et diagram</a:t>
            </a:r>
          </a:p>
        </p:txBody>
      </p:sp>
      <p:sp>
        <p:nvSpPr>
          <p:cNvPr id="4" name="Chart Placeholder 2"/>
          <p:cNvSpPr>
            <a:spLocks noGrp="1"/>
          </p:cNvSpPr>
          <p:nvPr>
            <p:ph type="chart" idx="10"/>
          </p:nvPr>
        </p:nvSpPr>
        <p:spPr>
          <a:xfrm>
            <a:off x="6480043" y="1124744"/>
            <a:ext cx="5040048" cy="4248472"/>
          </a:xfrm>
          <a:prstGeom prst="rect">
            <a:avLst/>
          </a:prstGeom>
        </p:spPr>
        <p:txBody>
          <a:bodyPr/>
          <a:lstStyle>
            <a:lvl1pPr>
              <a:defRPr>
                <a:solidFill>
                  <a:schemeClr val="tx1">
                    <a:lumMod val="90000"/>
                    <a:lumOff val="10000"/>
                  </a:schemeClr>
                </a:solidFill>
              </a:defRPr>
            </a:lvl1pPr>
          </a:lstStyle>
          <a:p>
            <a:r>
              <a:rPr lang="da-DK"/>
              <a:t>Klik på ikonet for at tilføje et diagram</a:t>
            </a:r>
          </a:p>
        </p:txBody>
      </p:sp>
    </p:spTree>
    <p:extLst>
      <p:ext uri="{BB962C8B-B14F-4D97-AF65-F5344CB8AC3E}">
        <p14:creationId xmlns:p14="http://schemas.microsoft.com/office/powerpoint/2010/main" val="32965440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kst og smartart">
    <p:spTree>
      <p:nvGrpSpPr>
        <p:cNvPr id="1" name=""/>
        <p:cNvGrpSpPr/>
        <p:nvPr/>
      </p:nvGrpSpPr>
      <p:grpSpPr>
        <a:xfrm>
          <a:off x="0" y="0"/>
          <a:ext cx="0" cy="0"/>
          <a:chOff x="0" y="0"/>
          <a:chExt cx="0" cy="0"/>
        </a:xfrm>
      </p:grpSpPr>
      <p:sp>
        <p:nvSpPr>
          <p:cNvPr id="2" name="Title 1"/>
          <p:cNvSpPr>
            <a:spLocks noGrp="1"/>
          </p:cNvSpPr>
          <p:nvPr>
            <p:ph type="title"/>
          </p:nvPr>
        </p:nvSpPr>
        <p:spPr>
          <a:xfrm>
            <a:off x="719403" y="244478"/>
            <a:ext cx="10800688" cy="352425"/>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6" name="Pladsholder til tekst 5"/>
          <p:cNvSpPr>
            <a:spLocks noGrp="1"/>
          </p:cNvSpPr>
          <p:nvPr>
            <p:ph type="body" sz="quarter" idx="11"/>
          </p:nvPr>
        </p:nvSpPr>
        <p:spPr>
          <a:xfrm>
            <a:off x="719667" y="1125066"/>
            <a:ext cx="5039784" cy="4248150"/>
          </a:xfrm>
          <a:prstGeom prst="rect">
            <a:avLst/>
          </a:prstGeom>
        </p:spPr>
        <p:txBody>
          <a:bodyPr/>
          <a:lstStyle>
            <a:lvl1pPr>
              <a:defRPr sz="3000" baseline="0">
                <a:solidFill>
                  <a:schemeClr val="tx1">
                    <a:lumMod val="90000"/>
                    <a:lumOff val="10000"/>
                  </a:schemeClr>
                </a:solidFill>
              </a:defRPr>
            </a:lvl1pPr>
          </a:lstStyle>
          <a:p>
            <a:pPr lvl="0"/>
            <a:r>
              <a:rPr lang="da-DK"/>
              <a:t>Klik for at redigere teksttypografierne i masteren</a:t>
            </a:r>
          </a:p>
        </p:txBody>
      </p:sp>
      <p:sp>
        <p:nvSpPr>
          <p:cNvPr id="8" name="Pladsholder til SmartArt 7"/>
          <p:cNvSpPr>
            <a:spLocks noGrp="1"/>
          </p:cNvSpPr>
          <p:nvPr>
            <p:ph type="dgm" sz="quarter" idx="12"/>
          </p:nvPr>
        </p:nvSpPr>
        <p:spPr>
          <a:xfrm>
            <a:off x="6478191" y="1125066"/>
            <a:ext cx="5041900" cy="4248150"/>
          </a:xfrm>
          <a:prstGeom prst="rect">
            <a:avLst/>
          </a:prstGeom>
        </p:spPr>
        <p:txBody>
          <a:bodyPr/>
          <a:lstStyle/>
          <a:p>
            <a:r>
              <a:rPr lang="da-DK"/>
              <a:t>Klik på ikonet for at tilføje SmartArt-grafik</a:t>
            </a:r>
          </a:p>
        </p:txBody>
      </p:sp>
    </p:spTree>
    <p:extLst>
      <p:ext uri="{BB962C8B-B14F-4D97-AF65-F5344CB8AC3E}">
        <p14:creationId xmlns:p14="http://schemas.microsoft.com/office/powerpoint/2010/main" val="15505061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kst og diagram">
    <p:spTree>
      <p:nvGrpSpPr>
        <p:cNvPr id="1" name=""/>
        <p:cNvGrpSpPr/>
        <p:nvPr/>
      </p:nvGrpSpPr>
      <p:grpSpPr>
        <a:xfrm>
          <a:off x="0" y="0"/>
          <a:ext cx="0" cy="0"/>
          <a:chOff x="0" y="0"/>
          <a:chExt cx="0" cy="0"/>
        </a:xfrm>
      </p:grpSpPr>
      <p:sp>
        <p:nvSpPr>
          <p:cNvPr id="2" name="Title 1"/>
          <p:cNvSpPr>
            <a:spLocks noGrp="1"/>
          </p:cNvSpPr>
          <p:nvPr>
            <p:ph type="title"/>
          </p:nvPr>
        </p:nvSpPr>
        <p:spPr>
          <a:xfrm>
            <a:off x="719404" y="244478"/>
            <a:ext cx="10849205" cy="352425"/>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4" name="Chart Placeholder 2"/>
          <p:cNvSpPr>
            <a:spLocks noGrp="1"/>
          </p:cNvSpPr>
          <p:nvPr>
            <p:ph type="chart" idx="10"/>
          </p:nvPr>
        </p:nvSpPr>
        <p:spPr>
          <a:xfrm>
            <a:off x="6384032" y="1124744"/>
            <a:ext cx="5184576" cy="4248472"/>
          </a:xfrm>
          <a:prstGeom prst="rect">
            <a:avLst/>
          </a:prstGeom>
        </p:spPr>
        <p:txBody>
          <a:bodyPr/>
          <a:lstStyle>
            <a:lvl1pPr>
              <a:defRPr>
                <a:solidFill>
                  <a:schemeClr val="tx1">
                    <a:lumMod val="90000"/>
                    <a:lumOff val="10000"/>
                  </a:schemeClr>
                </a:solidFill>
              </a:defRPr>
            </a:lvl1pPr>
          </a:lstStyle>
          <a:p>
            <a:r>
              <a:rPr lang="da-DK"/>
              <a:t>Klik på ikonet for at tilføje et diagram</a:t>
            </a:r>
          </a:p>
        </p:txBody>
      </p:sp>
      <p:sp>
        <p:nvSpPr>
          <p:cNvPr id="6" name="Pladsholder til tekst 5"/>
          <p:cNvSpPr>
            <a:spLocks noGrp="1"/>
          </p:cNvSpPr>
          <p:nvPr>
            <p:ph type="body" sz="quarter" idx="11"/>
          </p:nvPr>
        </p:nvSpPr>
        <p:spPr>
          <a:xfrm>
            <a:off x="719403" y="1124744"/>
            <a:ext cx="5184576" cy="4247678"/>
          </a:xfrm>
          <a:prstGeom prst="rect">
            <a:avLst/>
          </a:prstGeom>
        </p:spPr>
        <p:txBody>
          <a:bodyPr/>
          <a:lstStyle>
            <a:lvl1pPr>
              <a:defRPr sz="3000" baseline="0">
                <a:solidFill>
                  <a:schemeClr val="tx1">
                    <a:lumMod val="90000"/>
                    <a:lumOff val="10000"/>
                  </a:schemeClr>
                </a:solidFill>
              </a:defRPr>
            </a:lvl1pPr>
          </a:lstStyle>
          <a:p>
            <a:pPr lvl="0"/>
            <a:r>
              <a:rPr lang="da-DK"/>
              <a:t>Klik for at redigere teksttypografierne i masteren</a:t>
            </a:r>
          </a:p>
        </p:txBody>
      </p:sp>
    </p:spTree>
    <p:extLst>
      <p:ext uri="{BB962C8B-B14F-4D97-AF65-F5344CB8AC3E}">
        <p14:creationId xmlns:p14="http://schemas.microsoft.com/office/powerpoint/2010/main" val="24444210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ekst og billedet i siden">
    <p:spTree>
      <p:nvGrpSpPr>
        <p:cNvPr id="1" name=""/>
        <p:cNvGrpSpPr/>
        <p:nvPr/>
      </p:nvGrpSpPr>
      <p:grpSpPr>
        <a:xfrm>
          <a:off x="0" y="0"/>
          <a:ext cx="0" cy="0"/>
          <a:chOff x="0" y="0"/>
          <a:chExt cx="0" cy="0"/>
        </a:xfrm>
      </p:grpSpPr>
      <p:sp>
        <p:nvSpPr>
          <p:cNvPr id="2" name="Title 1"/>
          <p:cNvSpPr>
            <a:spLocks noGrp="1"/>
          </p:cNvSpPr>
          <p:nvPr>
            <p:ph type="title"/>
          </p:nvPr>
        </p:nvSpPr>
        <p:spPr>
          <a:xfrm>
            <a:off x="719404" y="244478"/>
            <a:ext cx="7296811" cy="352425"/>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6" name="Pladsholder til tekst 5"/>
          <p:cNvSpPr>
            <a:spLocks noGrp="1"/>
          </p:cNvSpPr>
          <p:nvPr>
            <p:ph type="body" sz="quarter" idx="11"/>
          </p:nvPr>
        </p:nvSpPr>
        <p:spPr>
          <a:xfrm>
            <a:off x="719666" y="1125066"/>
            <a:ext cx="7032518" cy="4248150"/>
          </a:xfrm>
          <a:prstGeom prst="rect">
            <a:avLst/>
          </a:prstGeom>
        </p:spPr>
        <p:txBody>
          <a:bodyPr/>
          <a:lstStyle>
            <a:lvl1pPr>
              <a:defRPr>
                <a:solidFill>
                  <a:schemeClr val="tx1">
                    <a:lumMod val="90000"/>
                    <a:lumOff val="10000"/>
                  </a:schemeClr>
                </a:solidFill>
              </a:defRPr>
            </a:lvl1pPr>
          </a:lstStyle>
          <a:p>
            <a:pPr lvl="0"/>
            <a:r>
              <a:rPr lang="da-DK"/>
              <a:t>Klik for at redigere teksttypografierne i masteren</a:t>
            </a:r>
          </a:p>
        </p:txBody>
      </p:sp>
      <p:sp>
        <p:nvSpPr>
          <p:cNvPr id="7" name="Pladsholder til billede 6"/>
          <p:cNvSpPr>
            <a:spLocks noGrp="1"/>
          </p:cNvSpPr>
          <p:nvPr>
            <p:ph type="pic" sz="quarter" idx="13"/>
          </p:nvPr>
        </p:nvSpPr>
        <p:spPr>
          <a:xfrm>
            <a:off x="8183504" y="0"/>
            <a:ext cx="4008496" cy="6858000"/>
          </a:xfrm>
          <a:prstGeom prst="rect">
            <a:avLst/>
          </a:prstGeom>
        </p:spPr>
        <p:txBody>
          <a:bodyPr/>
          <a:lstStyle/>
          <a:p>
            <a:r>
              <a:rPr lang="da-DK"/>
              <a:t>Klik på ikonet for at tilføje et billede</a:t>
            </a:r>
          </a:p>
        </p:txBody>
      </p:sp>
    </p:spTree>
    <p:extLst>
      <p:ext uri="{BB962C8B-B14F-4D97-AF65-F5344CB8AC3E}">
        <p14:creationId xmlns:p14="http://schemas.microsoft.com/office/powerpoint/2010/main" val="34396683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illede i baggrunden">
    <p:spTree>
      <p:nvGrpSpPr>
        <p:cNvPr id="1" name=""/>
        <p:cNvGrpSpPr/>
        <p:nvPr/>
      </p:nvGrpSpPr>
      <p:grpSpPr>
        <a:xfrm>
          <a:off x="0" y="0"/>
          <a:ext cx="0" cy="0"/>
          <a:chOff x="0" y="0"/>
          <a:chExt cx="0" cy="0"/>
        </a:xfrm>
      </p:grpSpPr>
      <p:sp>
        <p:nvSpPr>
          <p:cNvPr id="7" name="Pladsholder til billede 6"/>
          <p:cNvSpPr>
            <a:spLocks noGrp="1"/>
          </p:cNvSpPr>
          <p:nvPr>
            <p:ph type="pic" sz="quarter" idx="13"/>
          </p:nvPr>
        </p:nvSpPr>
        <p:spPr>
          <a:xfrm>
            <a:off x="0" y="0"/>
            <a:ext cx="12192000" cy="6858000"/>
          </a:xfrm>
          <a:prstGeom prst="rect">
            <a:avLst/>
          </a:prstGeom>
        </p:spPr>
        <p:txBody>
          <a:bodyPr/>
          <a:lstStyle/>
          <a:p>
            <a:r>
              <a:rPr lang="da-DK"/>
              <a:t>Klik på ikonet for at tilføje et billede</a:t>
            </a:r>
          </a:p>
        </p:txBody>
      </p:sp>
      <p:sp>
        <p:nvSpPr>
          <p:cNvPr id="6" name="Pladsholder til tekst 5"/>
          <p:cNvSpPr>
            <a:spLocks noGrp="1"/>
          </p:cNvSpPr>
          <p:nvPr>
            <p:ph type="body" sz="quarter" idx="11"/>
          </p:nvPr>
        </p:nvSpPr>
        <p:spPr>
          <a:xfrm>
            <a:off x="2255575" y="1556795"/>
            <a:ext cx="7680853" cy="584775"/>
          </a:xfrm>
          <a:prstGeom prst="rect">
            <a:avLst/>
          </a:prstGeom>
          <a:solidFill>
            <a:schemeClr val="bg1">
              <a:lumMod val="95000"/>
              <a:alpha val="75000"/>
            </a:schemeClr>
          </a:solidFill>
        </p:spPr>
        <p:txBody>
          <a:bodyPr>
            <a:spAutoFit/>
          </a:bodyPr>
          <a:lstStyle>
            <a:lvl1pPr>
              <a:defRPr>
                <a:solidFill>
                  <a:schemeClr val="tx1">
                    <a:lumMod val="90000"/>
                    <a:lumOff val="10000"/>
                  </a:schemeClr>
                </a:solidFill>
              </a:defRPr>
            </a:lvl1pPr>
          </a:lstStyle>
          <a:p>
            <a:pPr lvl="0"/>
            <a:r>
              <a:rPr lang="da-DK"/>
              <a:t>Klik for at redigere teksttypografierne i masteren</a:t>
            </a:r>
          </a:p>
        </p:txBody>
      </p:sp>
    </p:spTree>
    <p:extLst>
      <p:ext uri="{BB962C8B-B14F-4D97-AF65-F5344CB8AC3E}">
        <p14:creationId xmlns:p14="http://schemas.microsoft.com/office/powerpoint/2010/main" val="3569731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 og billedet i toppen">
    <p:spTree>
      <p:nvGrpSpPr>
        <p:cNvPr id="1" name=""/>
        <p:cNvGrpSpPr/>
        <p:nvPr/>
      </p:nvGrpSpPr>
      <p:grpSpPr>
        <a:xfrm>
          <a:off x="0" y="0"/>
          <a:ext cx="0" cy="0"/>
          <a:chOff x="0" y="0"/>
          <a:chExt cx="0" cy="0"/>
        </a:xfrm>
      </p:grpSpPr>
      <p:sp>
        <p:nvSpPr>
          <p:cNvPr id="7" name="Pladsholder til billede 6"/>
          <p:cNvSpPr>
            <a:spLocks noGrp="1"/>
          </p:cNvSpPr>
          <p:nvPr>
            <p:ph type="pic" sz="quarter" idx="13"/>
          </p:nvPr>
        </p:nvSpPr>
        <p:spPr>
          <a:xfrm>
            <a:off x="-432725" y="-171400"/>
            <a:ext cx="13346509" cy="1656184"/>
          </a:xfrm>
          <a:prstGeom prst="rect">
            <a:avLst/>
          </a:prstGeom>
        </p:spPr>
        <p:txBody>
          <a:bodyPr/>
          <a:lstStyle/>
          <a:p>
            <a:r>
              <a:rPr lang="da-DK"/>
              <a:t>Klik på ikonet for at tilføje et billede</a:t>
            </a:r>
          </a:p>
        </p:txBody>
      </p:sp>
      <p:sp>
        <p:nvSpPr>
          <p:cNvPr id="2" name="Title 1"/>
          <p:cNvSpPr>
            <a:spLocks noGrp="1"/>
          </p:cNvSpPr>
          <p:nvPr>
            <p:ph type="title"/>
          </p:nvPr>
        </p:nvSpPr>
        <p:spPr>
          <a:xfrm>
            <a:off x="719668" y="1708426"/>
            <a:ext cx="9984845" cy="352425"/>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6" name="Pladsholder til tekst 5"/>
          <p:cNvSpPr>
            <a:spLocks noGrp="1"/>
          </p:cNvSpPr>
          <p:nvPr>
            <p:ph type="body" sz="quarter" idx="11"/>
          </p:nvPr>
        </p:nvSpPr>
        <p:spPr>
          <a:xfrm>
            <a:off x="719668" y="2420888"/>
            <a:ext cx="9984845" cy="3096344"/>
          </a:xfrm>
          <a:prstGeom prst="rect">
            <a:avLst/>
          </a:prstGeom>
        </p:spPr>
        <p:txBody>
          <a:bodyPr/>
          <a:lstStyle>
            <a:lvl1pPr>
              <a:defRPr>
                <a:solidFill>
                  <a:schemeClr val="tx1">
                    <a:lumMod val="90000"/>
                    <a:lumOff val="10000"/>
                  </a:schemeClr>
                </a:solidFill>
              </a:defRPr>
            </a:lvl1pPr>
          </a:lstStyle>
          <a:p>
            <a:pPr lvl="0"/>
            <a:r>
              <a:rPr lang="da-DK"/>
              <a:t>Klik for at redigere teksttypografierne i masteren</a:t>
            </a:r>
          </a:p>
        </p:txBody>
      </p:sp>
    </p:spTree>
    <p:extLst>
      <p:ext uri="{BB962C8B-B14F-4D97-AF65-F5344CB8AC3E}">
        <p14:creationId xmlns:p14="http://schemas.microsoft.com/office/powerpoint/2010/main" val="14183799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ekst og billedet i bunden">
    <p:spTree>
      <p:nvGrpSpPr>
        <p:cNvPr id="1" name=""/>
        <p:cNvGrpSpPr/>
        <p:nvPr/>
      </p:nvGrpSpPr>
      <p:grpSpPr>
        <a:xfrm>
          <a:off x="0" y="0"/>
          <a:ext cx="0" cy="0"/>
          <a:chOff x="0" y="0"/>
          <a:chExt cx="0" cy="0"/>
        </a:xfrm>
      </p:grpSpPr>
      <p:sp>
        <p:nvSpPr>
          <p:cNvPr id="2" name="Title 1"/>
          <p:cNvSpPr>
            <a:spLocks noGrp="1"/>
          </p:cNvSpPr>
          <p:nvPr>
            <p:ph type="title"/>
          </p:nvPr>
        </p:nvSpPr>
        <p:spPr>
          <a:xfrm>
            <a:off x="719404" y="244478"/>
            <a:ext cx="9889099" cy="352425"/>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6" name="Pladsholder til tekst 5"/>
          <p:cNvSpPr>
            <a:spLocks noGrp="1"/>
          </p:cNvSpPr>
          <p:nvPr>
            <p:ph type="body" sz="quarter" idx="11"/>
          </p:nvPr>
        </p:nvSpPr>
        <p:spPr>
          <a:xfrm>
            <a:off x="719668" y="1125066"/>
            <a:ext cx="9888835" cy="2375942"/>
          </a:xfrm>
          <a:prstGeom prst="rect">
            <a:avLst/>
          </a:prstGeom>
        </p:spPr>
        <p:txBody>
          <a:bodyPr/>
          <a:lstStyle>
            <a:lvl1pPr>
              <a:defRPr>
                <a:solidFill>
                  <a:schemeClr val="tx1">
                    <a:lumMod val="90000"/>
                    <a:lumOff val="10000"/>
                  </a:schemeClr>
                </a:solidFill>
              </a:defRPr>
            </a:lvl1pPr>
          </a:lstStyle>
          <a:p>
            <a:pPr lvl="0"/>
            <a:r>
              <a:rPr lang="da-DK"/>
              <a:t>Klik for at redigere teksttypografierne i masteren</a:t>
            </a:r>
          </a:p>
        </p:txBody>
      </p:sp>
      <p:sp>
        <p:nvSpPr>
          <p:cNvPr id="7" name="Pladsholder til billede 6"/>
          <p:cNvSpPr>
            <a:spLocks noGrp="1"/>
          </p:cNvSpPr>
          <p:nvPr>
            <p:ph type="pic" sz="quarter" idx="13"/>
          </p:nvPr>
        </p:nvSpPr>
        <p:spPr>
          <a:xfrm>
            <a:off x="-336715" y="4581524"/>
            <a:ext cx="12769419" cy="3023939"/>
          </a:xfrm>
          <a:prstGeom prst="rect">
            <a:avLst/>
          </a:prstGeom>
        </p:spPr>
        <p:txBody>
          <a:bodyPr/>
          <a:lstStyle/>
          <a:p>
            <a:r>
              <a:rPr lang="da-DK"/>
              <a:t>Klik på ikonet for at tilføje et billede</a:t>
            </a:r>
          </a:p>
        </p:txBody>
      </p:sp>
    </p:spTree>
    <p:extLst>
      <p:ext uri="{BB962C8B-B14F-4D97-AF65-F5344CB8AC3E}">
        <p14:creationId xmlns:p14="http://schemas.microsoft.com/office/powerpoint/2010/main" val="31735796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re billeder med tekst">
    <p:spTree>
      <p:nvGrpSpPr>
        <p:cNvPr id="1" name=""/>
        <p:cNvGrpSpPr/>
        <p:nvPr/>
      </p:nvGrpSpPr>
      <p:grpSpPr>
        <a:xfrm>
          <a:off x="0" y="0"/>
          <a:ext cx="0" cy="0"/>
          <a:chOff x="0" y="0"/>
          <a:chExt cx="0" cy="0"/>
        </a:xfrm>
      </p:grpSpPr>
      <p:sp>
        <p:nvSpPr>
          <p:cNvPr id="2" name="Title 1"/>
          <p:cNvSpPr>
            <a:spLocks noGrp="1"/>
          </p:cNvSpPr>
          <p:nvPr>
            <p:ph type="title"/>
          </p:nvPr>
        </p:nvSpPr>
        <p:spPr>
          <a:xfrm>
            <a:off x="839417" y="244478"/>
            <a:ext cx="9889099" cy="352425"/>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7" name="Pladsholder til billede 6"/>
          <p:cNvSpPr>
            <a:spLocks noGrp="1"/>
          </p:cNvSpPr>
          <p:nvPr>
            <p:ph type="pic" sz="quarter" idx="13"/>
          </p:nvPr>
        </p:nvSpPr>
        <p:spPr>
          <a:xfrm>
            <a:off x="839417" y="3789040"/>
            <a:ext cx="3169022" cy="1800200"/>
          </a:xfrm>
          <a:prstGeom prst="rect">
            <a:avLst/>
          </a:prstGeom>
        </p:spPr>
        <p:txBody>
          <a:bodyPr/>
          <a:lstStyle/>
          <a:p>
            <a:r>
              <a:rPr lang="da-DK"/>
              <a:t>Klik på ikonet for at tilføje et billede</a:t>
            </a:r>
          </a:p>
        </p:txBody>
      </p:sp>
      <p:sp>
        <p:nvSpPr>
          <p:cNvPr id="5" name="Pladsholder til tekst 5"/>
          <p:cNvSpPr>
            <a:spLocks noGrp="1"/>
          </p:cNvSpPr>
          <p:nvPr>
            <p:ph type="body" sz="quarter" idx="14"/>
          </p:nvPr>
        </p:nvSpPr>
        <p:spPr>
          <a:xfrm>
            <a:off x="8183563" y="1053058"/>
            <a:ext cx="3171592" cy="2375942"/>
          </a:xfrm>
          <a:prstGeom prst="rect">
            <a:avLst/>
          </a:prstGeom>
        </p:spPr>
        <p:txBody>
          <a:bodyPr/>
          <a:lstStyle>
            <a:lvl1pPr>
              <a:defRPr sz="2000">
                <a:solidFill>
                  <a:schemeClr val="tx1">
                    <a:lumMod val="90000"/>
                    <a:lumOff val="10000"/>
                  </a:schemeClr>
                </a:solidFill>
              </a:defRPr>
            </a:lvl1pPr>
          </a:lstStyle>
          <a:p>
            <a:pPr lvl="0"/>
            <a:r>
              <a:rPr lang="da-DK"/>
              <a:t>Klik for at redigere teksttypografierne i masteren</a:t>
            </a:r>
          </a:p>
        </p:txBody>
      </p:sp>
      <p:sp>
        <p:nvSpPr>
          <p:cNvPr id="8" name="Pladsholder til tekst 5"/>
          <p:cNvSpPr>
            <a:spLocks noGrp="1"/>
          </p:cNvSpPr>
          <p:nvPr>
            <p:ph type="body" sz="quarter" idx="15"/>
          </p:nvPr>
        </p:nvSpPr>
        <p:spPr>
          <a:xfrm>
            <a:off x="4583831" y="1053058"/>
            <a:ext cx="3168000" cy="2375942"/>
          </a:xfrm>
          <a:prstGeom prst="rect">
            <a:avLst/>
          </a:prstGeom>
        </p:spPr>
        <p:txBody>
          <a:bodyPr/>
          <a:lstStyle>
            <a:lvl1pPr>
              <a:defRPr sz="2000">
                <a:solidFill>
                  <a:schemeClr val="tx1">
                    <a:lumMod val="90000"/>
                    <a:lumOff val="10000"/>
                  </a:schemeClr>
                </a:solidFill>
              </a:defRPr>
            </a:lvl1pPr>
          </a:lstStyle>
          <a:p>
            <a:pPr lvl="0"/>
            <a:r>
              <a:rPr lang="da-DK"/>
              <a:t>Klik for at redigere teksttypografierne i masteren</a:t>
            </a:r>
          </a:p>
        </p:txBody>
      </p:sp>
      <p:sp>
        <p:nvSpPr>
          <p:cNvPr id="9" name="Pladsholder til tekst 5"/>
          <p:cNvSpPr>
            <a:spLocks noGrp="1"/>
          </p:cNvSpPr>
          <p:nvPr>
            <p:ph type="body" sz="quarter" idx="16"/>
          </p:nvPr>
        </p:nvSpPr>
        <p:spPr>
          <a:xfrm>
            <a:off x="839417" y="1053058"/>
            <a:ext cx="3169022" cy="2375942"/>
          </a:xfrm>
          <a:prstGeom prst="rect">
            <a:avLst/>
          </a:prstGeom>
        </p:spPr>
        <p:txBody>
          <a:bodyPr/>
          <a:lstStyle>
            <a:lvl1pPr>
              <a:defRPr sz="2000">
                <a:solidFill>
                  <a:schemeClr val="tx1">
                    <a:lumMod val="90000"/>
                    <a:lumOff val="10000"/>
                  </a:schemeClr>
                </a:solidFill>
              </a:defRPr>
            </a:lvl1pPr>
          </a:lstStyle>
          <a:p>
            <a:pPr lvl="0"/>
            <a:r>
              <a:rPr lang="da-DK"/>
              <a:t>Klik for at redigere teksttypografierne i masteren</a:t>
            </a:r>
          </a:p>
        </p:txBody>
      </p:sp>
      <p:sp>
        <p:nvSpPr>
          <p:cNvPr id="10" name="Pladsholder til billede 6"/>
          <p:cNvSpPr>
            <a:spLocks noGrp="1"/>
          </p:cNvSpPr>
          <p:nvPr>
            <p:ph type="pic" sz="quarter" idx="17"/>
          </p:nvPr>
        </p:nvSpPr>
        <p:spPr>
          <a:xfrm>
            <a:off x="4583831" y="3789040"/>
            <a:ext cx="3168000" cy="1800200"/>
          </a:xfrm>
          <a:prstGeom prst="rect">
            <a:avLst/>
          </a:prstGeom>
        </p:spPr>
        <p:txBody>
          <a:bodyPr/>
          <a:lstStyle/>
          <a:p>
            <a:r>
              <a:rPr lang="da-DK"/>
              <a:t>Klik på ikonet for at tilføje et billede</a:t>
            </a:r>
          </a:p>
        </p:txBody>
      </p:sp>
      <p:sp>
        <p:nvSpPr>
          <p:cNvPr id="11" name="Pladsholder til billede 6"/>
          <p:cNvSpPr>
            <a:spLocks noGrp="1"/>
          </p:cNvSpPr>
          <p:nvPr>
            <p:ph type="pic" sz="quarter" idx="18"/>
          </p:nvPr>
        </p:nvSpPr>
        <p:spPr>
          <a:xfrm>
            <a:off x="8187155" y="3789040"/>
            <a:ext cx="3168000" cy="1800200"/>
          </a:xfrm>
          <a:prstGeom prst="rect">
            <a:avLst/>
          </a:prstGeom>
        </p:spPr>
        <p:txBody>
          <a:bodyPr/>
          <a:lstStyle/>
          <a:p>
            <a:r>
              <a:rPr lang="da-DK"/>
              <a:t>Klik på ikonet for at tilføje et billede</a:t>
            </a:r>
          </a:p>
        </p:txBody>
      </p:sp>
    </p:spTree>
    <p:extLst>
      <p:ext uri="{BB962C8B-B14F-4D97-AF65-F5344CB8AC3E}">
        <p14:creationId xmlns:p14="http://schemas.microsoft.com/office/powerpoint/2010/main" val="5678517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re billeder med tekst på siden">
    <p:spTree>
      <p:nvGrpSpPr>
        <p:cNvPr id="1" name=""/>
        <p:cNvGrpSpPr/>
        <p:nvPr/>
      </p:nvGrpSpPr>
      <p:grpSpPr>
        <a:xfrm>
          <a:off x="0" y="0"/>
          <a:ext cx="0" cy="0"/>
          <a:chOff x="0" y="0"/>
          <a:chExt cx="0" cy="0"/>
        </a:xfrm>
      </p:grpSpPr>
      <p:sp>
        <p:nvSpPr>
          <p:cNvPr id="2" name="Title 1"/>
          <p:cNvSpPr>
            <a:spLocks noGrp="1"/>
          </p:cNvSpPr>
          <p:nvPr>
            <p:ph type="title"/>
          </p:nvPr>
        </p:nvSpPr>
        <p:spPr>
          <a:xfrm>
            <a:off x="719404" y="244478"/>
            <a:ext cx="10489164" cy="352425"/>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7" name="Pladsholder til billede 6"/>
          <p:cNvSpPr>
            <a:spLocks noGrp="1"/>
          </p:cNvSpPr>
          <p:nvPr>
            <p:ph type="pic" sz="quarter" idx="13"/>
          </p:nvPr>
        </p:nvSpPr>
        <p:spPr>
          <a:xfrm>
            <a:off x="7632172" y="885257"/>
            <a:ext cx="3576396" cy="1607639"/>
          </a:xfrm>
          <a:prstGeom prst="rect">
            <a:avLst/>
          </a:prstGeom>
        </p:spPr>
        <p:txBody>
          <a:bodyPr/>
          <a:lstStyle/>
          <a:p>
            <a:r>
              <a:rPr lang="da-DK"/>
              <a:t>Klik på ikonet for at tilføje et billede</a:t>
            </a:r>
          </a:p>
        </p:txBody>
      </p:sp>
      <p:sp>
        <p:nvSpPr>
          <p:cNvPr id="9" name="Pladsholder til tekst 5"/>
          <p:cNvSpPr>
            <a:spLocks noGrp="1"/>
          </p:cNvSpPr>
          <p:nvPr>
            <p:ph type="body" sz="quarter" idx="16"/>
          </p:nvPr>
        </p:nvSpPr>
        <p:spPr>
          <a:xfrm>
            <a:off x="719404" y="1125066"/>
            <a:ext cx="6528725" cy="1367830"/>
          </a:xfrm>
          <a:prstGeom prst="rect">
            <a:avLst/>
          </a:prstGeom>
        </p:spPr>
        <p:txBody>
          <a:bodyPr/>
          <a:lstStyle>
            <a:lvl1pPr>
              <a:defRPr sz="3000">
                <a:solidFill>
                  <a:schemeClr val="tx1">
                    <a:lumMod val="90000"/>
                    <a:lumOff val="10000"/>
                  </a:schemeClr>
                </a:solidFill>
              </a:defRPr>
            </a:lvl1pPr>
          </a:lstStyle>
          <a:p>
            <a:pPr lvl="0"/>
            <a:r>
              <a:rPr lang="da-DK"/>
              <a:t>Klik for at redigere teksttypografierne i masteren</a:t>
            </a:r>
          </a:p>
        </p:txBody>
      </p:sp>
      <p:sp>
        <p:nvSpPr>
          <p:cNvPr id="12" name="Pladsholder til tekst 5"/>
          <p:cNvSpPr>
            <a:spLocks noGrp="1"/>
          </p:cNvSpPr>
          <p:nvPr>
            <p:ph type="body" sz="quarter" idx="19"/>
          </p:nvPr>
        </p:nvSpPr>
        <p:spPr>
          <a:xfrm>
            <a:off x="719404" y="2781250"/>
            <a:ext cx="6528725" cy="1367830"/>
          </a:xfrm>
          <a:prstGeom prst="rect">
            <a:avLst/>
          </a:prstGeom>
        </p:spPr>
        <p:txBody>
          <a:bodyPr/>
          <a:lstStyle>
            <a:lvl1pPr>
              <a:defRPr sz="3000">
                <a:solidFill>
                  <a:schemeClr val="tx1">
                    <a:lumMod val="90000"/>
                    <a:lumOff val="10000"/>
                  </a:schemeClr>
                </a:solidFill>
              </a:defRPr>
            </a:lvl1pPr>
          </a:lstStyle>
          <a:p>
            <a:pPr lvl="0"/>
            <a:r>
              <a:rPr lang="da-DK"/>
              <a:t>Klik for at redigere teksttypografierne i masteren</a:t>
            </a:r>
          </a:p>
        </p:txBody>
      </p:sp>
      <p:sp>
        <p:nvSpPr>
          <p:cNvPr id="13" name="Pladsholder til tekst 5"/>
          <p:cNvSpPr>
            <a:spLocks noGrp="1"/>
          </p:cNvSpPr>
          <p:nvPr>
            <p:ph type="body" sz="quarter" idx="20"/>
          </p:nvPr>
        </p:nvSpPr>
        <p:spPr>
          <a:xfrm>
            <a:off x="719404" y="4437434"/>
            <a:ext cx="6528725" cy="1367830"/>
          </a:xfrm>
          <a:prstGeom prst="rect">
            <a:avLst/>
          </a:prstGeom>
        </p:spPr>
        <p:txBody>
          <a:bodyPr/>
          <a:lstStyle>
            <a:lvl1pPr>
              <a:defRPr sz="3000">
                <a:solidFill>
                  <a:schemeClr val="tx1">
                    <a:lumMod val="90000"/>
                    <a:lumOff val="10000"/>
                  </a:schemeClr>
                </a:solidFill>
              </a:defRPr>
            </a:lvl1pPr>
          </a:lstStyle>
          <a:p>
            <a:pPr lvl="0"/>
            <a:r>
              <a:rPr lang="da-DK"/>
              <a:t>Klik for at redigere teksttypografierne i masteren</a:t>
            </a:r>
          </a:p>
        </p:txBody>
      </p:sp>
      <p:sp>
        <p:nvSpPr>
          <p:cNvPr id="14" name="Pladsholder til billede 6"/>
          <p:cNvSpPr>
            <a:spLocks noGrp="1"/>
          </p:cNvSpPr>
          <p:nvPr>
            <p:ph type="pic" sz="quarter" idx="21"/>
          </p:nvPr>
        </p:nvSpPr>
        <p:spPr>
          <a:xfrm>
            <a:off x="7632172" y="2636912"/>
            <a:ext cx="3576396" cy="1584176"/>
          </a:xfrm>
          <a:prstGeom prst="rect">
            <a:avLst/>
          </a:prstGeom>
        </p:spPr>
        <p:txBody>
          <a:bodyPr/>
          <a:lstStyle/>
          <a:p>
            <a:r>
              <a:rPr lang="da-DK"/>
              <a:t>Klik på ikonet for at tilføje et billede</a:t>
            </a:r>
          </a:p>
        </p:txBody>
      </p:sp>
      <p:sp>
        <p:nvSpPr>
          <p:cNvPr id="15" name="Pladsholder til billede 6"/>
          <p:cNvSpPr>
            <a:spLocks noGrp="1"/>
          </p:cNvSpPr>
          <p:nvPr>
            <p:ph type="pic" sz="quarter" idx="22"/>
          </p:nvPr>
        </p:nvSpPr>
        <p:spPr>
          <a:xfrm>
            <a:off x="7632172" y="4365104"/>
            <a:ext cx="3576396" cy="1584176"/>
          </a:xfrm>
          <a:prstGeom prst="rect">
            <a:avLst/>
          </a:prstGeom>
        </p:spPr>
        <p:txBody>
          <a:bodyPr/>
          <a:lstStyle/>
          <a:p>
            <a:r>
              <a:rPr lang="da-DK"/>
              <a:t>Klik på ikonet for at tilføje et billede</a:t>
            </a:r>
          </a:p>
        </p:txBody>
      </p:sp>
    </p:spTree>
    <p:extLst>
      <p:ext uri="{BB962C8B-B14F-4D97-AF65-F5344CB8AC3E}">
        <p14:creationId xmlns:p14="http://schemas.microsoft.com/office/powerpoint/2010/main" val="81769009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Blank s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6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 tekstbokse ">
    <p:spTree>
      <p:nvGrpSpPr>
        <p:cNvPr id="1" name=""/>
        <p:cNvGrpSpPr/>
        <p:nvPr/>
      </p:nvGrpSpPr>
      <p:grpSpPr>
        <a:xfrm>
          <a:off x="0" y="0"/>
          <a:ext cx="0" cy="0"/>
          <a:chOff x="0" y="0"/>
          <a:chExt cx="0" cy="0"/>
        </a:xfrm>
      </p:grpSpPr>
      <p:sp>
        <p:nvSpPr>
          <p:cNvPr id="4" name="Pladsholder til tekst 6"/>
          <p:cNvSpPr>
            <a:spLocks noGrp="1"/>
          </p:cNvSpPr>
          <p:nvPr>
            <p:ph type="body" sz="quarter" idx="10"/>
          </p:nvPr>
        </p:nvSpPr>
        <p:spPr>
          <a:xfrm>
            <a:off x="623392" y="1412779"/>
            <a:ext cx="5088565" cy="3528391"/>
          </a:xfrm>
          <a:prstGeom prst="rect">
            <a:avLst/>
          </a:prstGeom>
        </p:spPr>
        <p:txBody>
          <a:bodyPr/>
          <a:lstStyle>
            <a:lvl1pPr>
              <a:defRPr sz="2000">
                <a:solidFill>
                  <a:schemeClr val="tx2"/>
                </a:solidFill>
              </a:defRPr>
            </a:lvl1pPr>
          </a:lstStyle>
          <a:p>
            <a:pPr lvl="0"/>
            <a:r>
              <a:rPr lang="da-DK"/>
              <a:t>Klik for at redigere teksttypografierne i masteren</a:t>
            </a:r>
          </a:p>
        </p:txBody>
      </p:sp>
      <p:sp>
        <p:nvSpPr>
          <p:cNvPr id="5" name="Titel 1"/>
          <p:cNvSpPr>
            <a:spLocks noGrp="1"/>
          </p:cNvSpPr>
          <p:nvPr>
            <p:ph type="title"/>
          </p:nvPr>
        </p:nvSpPr>
        <p:spPr>
          <a:xfrm>
            <a:off x="623392" y="202631"/>
            <a:ext cx="10849205" cy="706090"/>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6" name="Pladsholder til tekst 6"/>
          <p:cNvSpPr>
            <a:spLocks noGrp="1"/>
          </p:cNvSpPr>
          <p:nvPr>
            <p:ph type="body" sz="quarter" idx="11"/>
          </p:nvPr>
        </p:nvSpPr>
        <p:spPr>
          <a:xfrm>
            <a:off x="6384032" y="1412779"/>
            <a:ext cx="5088565" cy="3528391"/>
          </a:xfrm>
          <a:prstGeom prst="rect">
            <a:avLst/>
          </a:prstGeom>
        </p:spPr>
        <p:txBody>
          <a:bodyPr/>
          <a:lstStyle>
            <a:lvl1pPr>
              <a:defRPr sz="2000">
                <a:solidFill>
                  <a:schemeClr val="tx2"/>
                </a:solidFill>
              </a:defRPr>
            </a:lvl1pPr>
          </a:lstStyle>
          <a:p>
            <a:pPr lvl="0"/>
            <a:r>
              <a:rPr lang="da-DK"/>
              <a:t>Klik for at redigere teksttypografierne i masteren</a:t>
            </a:r>
          </a:p>
        </p:txBody>
      </p:sp>
    </p:spTree>
    <p:extLst>
      <p:ext uri="{BB962C8B-B14F-4D97-AF65-F5344CB8AC3E}">
        <p14:creationId xmlns:p14="http://schemas.microsoft.com/office/powerpoint/2010/main" val="36413273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el">
    <p:spTree>
      <p:nvGrpSpPr>
        <p:cNvPr id="1" name=""/>
        <p:cNvGrpSpPr/>
        <p:nvPr/>
      </p:nvGrpSpPr>
      <p:grpSpPr>
        <a:xfrm>
          <a:off x="0" y="0"/>
          <a:ext cx="0" cy="0"/>
          <a:chOff x="0" y="0"/>
          <a:chExt cx="0" cy="0"/>
        </a:xfrm>
      </p:grpSpPr>
      <p:sp>
        <p:nvSpPr>
          <p:cNvPr id="8" name="Pladsholder til billede 7"/>
          <p:cNvSpPr>
            <a:spLocks noGrp="1"/>
          </p:cNvSpPr>
          <p:nvPr>
            <p:ph type="pic" sz="quarter" idx="11" hasCustomPrompt="1"/>
          </p:nvPr>
        </p:nvSpPr>
        <p:spPr>
          <a:xfrm>
            <a:off x="767408" y="1556792"/>
            <a:ext cx="10657184" cy="4752528"/>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p:spPr>
        <p:txBody>
          <a:bodyPr/>
          <a:lstStyle>
            <a:lvl1pPr marL="1116000" indent="342900" algn="ctr">
              <a:buNone/>
              <a:defRPr>
                <a:solidFill>
                  <a:schemeClr val="bg1"/>
                </a:solidFill>
              </a:defRPr>
            </a:lvl1pPr>
          </a:lstStyle>
          <a:p>
            <a:br>
              <a:rPr lang="da-DK"/>
            </a:br>
            <a:br>
              <a:rPr lang="da-DK"/>
            </a:br>
            <a:r>
              <a:rPr lang="da-DK"/>
              <a:t>Indsæt billede </a:t>
            </a:r>
            <a:br>
              <a:rPr lang="da-DK"/>
            </a:br>
            <a:r>
              <a:rPr lang="da-DK"/>
              <a:t>ved at klikke på ikonet</a:t>
            </a:r>
          </a:p>
        </p:txBody>
      </p:sp>
      <p:sp>
        <p:nvSpPr>
          <p:cNvPr id="7" name="Pladsholder til tekst 6"/>
          <p:cNvSpPr>
            <a:spLocks noGrp="1"/>
          </p:cNvSpPr>
          <p:nvPr>
            <p:ph type="body" sz="quarter" idx="10" hasCustomPrompt="1"/>
          </p:nvPr>
        </p:nvSpPr>
        <p:spPr>
          <a:xfrm>
            <a:off x="695400" y="116632"/>
            <a:ext cx="10849205" cy="792163"/>
          </a:xfrm>
          <a:prstGeom prst="rect">
            <a:avLst/>
          </a:prstGeom>
        </p:spPr>
        <p:txBody>
          <a:bodyPr/>
          <a:lstStyle>
            <a:lvl1pPr>
              <a:buNone/>
              <a:defRPr sz="4800" b="1">
                <a:solidFill>
                  <a:schemeClr val="tx1"/>
                </a:solidFill>
              </a:defRPr>
            </a:lvl1pPr>
          </a:lstStyle>
          <a:p>
            <a:pPr lvl="0"/>
            <a:r>
              <a:rPr lang="da-DK"/>
              <a:t>Titel på oplæg</a:t>
            </a:r>
          </a:p>
        </p:txBody>
      </p:sp>
      <p:sp>
        <p:nvSpPr>
          <p:cNvPr id="5" name="Pladsholder til tekst 4"/>
          <p:cNvSpPr>
            <a:spLocks noGrp="1"/>
          </p:cNvSpPr>
          <p:nvPr>
            <p:ph type="body" sz="quarter" idx="12" hasCustomPrompt="1"/>
          </p:nvPr>
        </p:nvSpPr>
        <p:spPr>
          <a:xfrm>
            <a:off x="695400" y="908720"/>
            <a:ext cx="10196203" cy="792162"/>
          </a:xfrm>
          <a:prstGeom prst="rect">
            <a:avLst/>
          </a:prstGeom>
        </p:spPr>
        <p:txBody>
          <a:bodyPr/>
          <a:lstStyle>
            <a:lvl1pPr marL="0" indent="0">
              <a:spcBef>
                <a:spcPts val="0"/>
              </a:spcBef>
              <a:buNone/>
              <a:defRPr sz="3000" baseline="0">
                <a:solidFill>
                  <a:srgbClr val="2E2E2E"/>
                </a:solidFill>
              </a:defRPr>
            </a:lvl1pPr>
          </a:lstStyle>
          <a:p>
            <a:pPr lvl="0"/>
            <a:r>
              <a:rPr lang="da-DK"/>
              <a:t>Den </a:t>
            </a:r>
            <a:r>
              <a:rPr lang="da-DK" err="1"/>
              <a:t>xx</a:t>
            </a:r>
            <a:r>
              <a:rPr lang="da-DK"/>
              <a:t> måned år</a:t>
            </a:r>
          </a:p>
        </p:txBody>
      </p:sp>
      <p:pic>
        <p:nvPicPr>
          <p:cNvPr id="9" name="Billed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40416" y="6404867"/>
            <a:ext cx="1594340" cy="327334"/>
          </a:xfrm>
          <a:prstGeom prst="rect">
            <a:avLst/>
          </a:prstGeom>
        </p:spPr>
      </p:pic>
      <p:sp>
        <p:nvSpPr>
          <p:cNvPr id="11" name="Pladsholder til indhold 10"/>
          <p:cNvSpPr>
            <a:spLocks noGrp="1"/>
          </p:cNvSpPr>
          <p:nvPr>
            <p:ph sz="quarter" idx="13" hasCustomPrompt="1"/>
          </p:nvPr>
        </p:nvSpPr>
        <p:spPr>
          <a:xfrm>
            <a:off x="9048750" y="260350"/>
            <a:ext cx="2376488" cy="1223963"/>
          </a:xfrm>
          <a:prstGeom prst="rect">
            <a:avLst/>
          </a:prstGeom>
        </p:spPr>
        <p:txBody>
          <a:bodyPr/>
          <a:lstStyle>
            <a:lvl1pPr marL="0" indent="0" algn="l">
              <a:buNone/>
              <a:defRPr sz="1000" b="0" i="0" baseline="0"/>
            </a:lvl1pPr>
          </a:lstStyle>
          <a:p>
            <a:pPr lvl="0"/>
            <a:r>
              <a:rPr lang="da-DK"/>
              <a:t>Indsæt evt. eget logo ved at klikke på ikonet ”Billeder”</a:t>
            </a:r>
          </a:p>
        </p:txBody>
      </p:sp>
    </p:spTree>
    <p:extLst>
      <p:ext uri="{BB962C8B-B14F-4D97-AF65-F5344CB8AC3E}">
        <p14:creationId xmlns:p14="http://schemas.microsoft.com/office/powerpoint/2010/main" val="530841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gn="l">
              <a:defRPr sz="3600" b="1">
                <a:solidFill>
                  <a:schemeClr val="tx1">
                    <a:lumMod val="90000"/>
                    <a:lumOff val="10000"/>
                  </a:schemeClr>
                </a:solidFill>
              </a:defRPr>
            </a:lvl1pPr>
          </a:lstStyle>
          <a:p>
            <a:r>
              <a:rPr lang="da-DK"/>
              <a:t>Klik for at redigere titeltypografien i masteren</a:t>
            </a:r>
          </a:p>
        </p:txBody>
      </p:sp>
      <p:sp>
        <p:nvSpPr>
          <p:cNvPr id="5" name="Pladsholder til diagram 4"/>
          <p:cNvSpPr>
            <a:spLocks noGrp="1"/>
          </p:cNvSpPr>
          <p:nvPr>
            <p:ph type="chart" sz="quarter" idx="12"/>
          </p:nvPr>
        </p:nvSpPr>
        <p:spPr>
          <a:xfrm>
            <a:off x="624847" y="1125541"/>
            <a:ext cx="10751740" cy="4606925"/>
          </a:xfrm>
          <a:prstGeom prst="rect">
            <a:avLst/>
          </a:prstGeom>
        </p:spPr>
        <p:txBody>
          <a:bodyPr/>
          <a:lstStyle>
            <a:lvl1pPr>
              <a:defRPr>
                <a:solidFill>
                  <a:schemeClr val="tx1">
                    <a:lumMod val="90000"/>
                    <a:lumOff val="10000"/>
                  </a:schemeClr>
                </a:solidFill>
              </a:defRPr>
            </a:lvl1pPr>
          </a:lstStyle>
          <a:p>
            <a:r>
              <a:rPr lang="da-DK"/>
              <a:t>Klik på ikonet for at tilføje et diagram</a:t>
            </a:r>
          </a:p>
        </p:txBody>
      </p:sp>
    </p:spTree>
    <p:extLst>
      <p:ext uri="{BB962C8B-B14F-4D97-AF65-F5344CB8AC3E}">
        <p14:creationId xmlns:p14="http://schemas.microsoft.com/office/powerpoint/2010/main" val="4258382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s med smartar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4" name="Pladsholder til SmartArt 5"/>
          <p:cNvSpPr>
            <a:spLocks noGrp="1"/>
          </p:cNvSpPr>
          <p:nvPr>
            <p:ph type="dgm" sz="quarter" idx="10"/>
          </p:nvPr>
        </p:nvSpPr>
        <p:spPr>
          <a:xfrm>
            <a:off x="623393" y="1124747"/>
            <a:ext cx="10753195" cy="4606925"/>
          </a:xfrm>
          <a:prstGeom prst="rect">
            <a:avLst/>
          </a:prstGeom>
        </p:spPr>
        <p:txBody>
          <a:bodyPr/>
          <a:lstStyle/>
          <a:p>
            <a:r>
              <a:rPr lang="da-DK"/>
              <a:t>Klik på ikonet for at tilføje SmartArt-grafik</a:t>
            </a:r>
          </a:p>
        </p:txBody>
      </p:sp>
    </p:spTree>
    <p:extLst>
      <p:ext uri="{BB962C8B-B14F-4D97-AF65-F5344CB8AC3E}">
        <p14:creationId xmlns:p14="http://schemas.microsoft.com/office/powerpoint/2010/main" val="2827627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 diagrammer to en side">
    <p:spTree>
      <p:nvGrpSpPr>
        <p:cNvPr id="1" name=""/>
        <p:cNvGrpSpPr/>
        <p:nvPr/>
      </p:nvGrpSpPr>
      <p:grpSpPr>
        <a:xfrm>
          <a:off x="0" y="0"/>
          <a:ext cx="0" cy="0"/>
          <a:chOff x="0" y="0"/>
          <a:chExt cx="0" cy="0"/>
        </a:xfrm>
      </p:grpSpPr>
      <p:sp>
        <p:nvSpPr>
          <p:cNvPr id="2" name="Title 1"/>
          <p:cNvSpPr>
            <a:spLocks noGrp="1"/>
          </p:cNvSpPr>
          <p:nvPr>
            <p:ph type="title"/>
          </p:nvPr>
        </p:nvSpPr>
        <p:spPr>
          <a:xfrm>
            <a:off x="719403" y="244478"/>
            <a:ext cx="10800688" cy="352425"/>
          </a:xfrm>
        </p:spPr>
        <p:txBody>
          <a:bodyPr/>
          <a:lstStyle>
            <a:lvl1pPr>
              <a:defRPr sz="3600">
                <a:solidFill>
                  <a:schemeClr val="tx1">
                    <a:lumMod val="90000"/>
                    <a:lumOff val="10000"/>
                  </a:schemeClr>
                </a:solidFill>
              </a:defRPr>
            </a:lvl1pPr>
          </a:lstStyle>
          <a:p>
            <a:r>
              <a:rPr lang="da-DK"/>
              <a:t>Klik for at redigere titeltypografien i masteren</a:t>
            </a:r>
          </a:p>
        </p:txBody>
      </p:sp>
      <p:sp>
        <p:nvSpPr>
          <p:cNvPr id="3" name="Chart Placeholder 2"/>
          <p:cNvSpPr>
            <a:spLocks noGrp="1"/>
          </p:cNvSpPr>
          <p:nvPr>
            <p:ph type="chart" idx="1"/>
          </p:nvPr>
        </p:nvSpPr>
        <p:spPr>
          <a:xfrm>
            <a:off x="719403" y="1124744"/>
            <a:ext cx="5040048" cy="4248472"/>
          </a:xfrm>
          <a:prstGeom prst="rect">
            <a:avLst/>
          </a:prstGeom>
        </p:spPr>
        <p:txBody>
          <a:bodyPr/>
          <a:lstStyle>
            <a:lvl1pPr>
              <a:defRPr>
                <a:solidFill>
                  <a:schemeClr val="tx1">
                    <a:lumMod val="90000"/>
                    <a:lumOff val="10000"/>
                  </a:schemeClr>
                </a:solidFill>
              </a:defRPr>
            </a:lvl1pPr>
          </a:lstStyle>
          <a:p>
            <a:r>
              <a:rPr lang="da-DK"/>
              <a:t>Klik på ikonet for at tilføje et diagram</a:t>
            </a:r>
          </a:p>
        </p:txBody>
      </p:sp>
      <p:sp>
        <p:nvSpPr>
          <p:cNvPr id="4" name="Chart Placeholder 2"/>
          <p:cNvSpPr>
            <a:spLocks noGrp="1"/>
          </p:cNvSpPr>
          <p:nvPr>
            <p:ph type="chart" idx="10"/>
          </p:nvPr>
        </p:nvSpPr>
        <p:spPr>
          <a:xfrm>
            <a:off x="6480043" y="1124744"/>
            <a:ext cx="5040048" cy="4248472"/>
          </a:xfrm>
          <a:prstGeom prst="rect">
            <a:avLst/>
          </a:prstGeom>
        </p:spPr>
        <p:txBody>
          <a:bodyPr/>
          <a:lstStyle>
            <a:lvl1pPr>
              <a:defRPr>
                <a:solidFill>
                  <a:schemeClr val="tx1">
                    <a:lumMod val="90000"/>
                    <a:lumOff val="10000"/>
                  </a:schemeClr>
                </a:solidFill>
              </a:defRPr>
            </a:lvl1pPr>
          </a:lstStyle>
          <a:p>
            <a:r>
              <a:rPr lang="da-DK"/>
              <a:t>Klik på ikonet for at tilføje et diagram</a:t>
            </a:r>
          </a:p>
        </p:txBody>
      </p:sp>
    </p:spTree>
    <p:extLst>
      <p:ext uri="{BB962C8B-B14F-4D97-AF65-F5344CB8AC3E}">
        <p14:creationId xmlns:p14="http://schemas.microsoft.com/office/powerpoint/2010/main" val="88733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image" Target="../media/image3.emf"/><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theme" Target="../theme/theme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1.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3393" y="332656"/>
            <a:ext cx="10753195" cy="706090"/>
          </a:xfrm>
          <a:prstGeom prst="rect">
            <a:avLst/>
          </a:prstGeom>
        </p:spPr>
        <p:txBody>
          <a:bodyPr vert="horz" lIns="91440" tIns="45720" rIns="91440" bIns="45720" rtlCol="0" anchor="ctr">
            <a:noAutofit/>
          </a:bodyPr>
          <a:lstStyle/>
          <a:p>
            <a:r>
              <a:rPr lang="da-DK"/>
              <a:t>Klik for at tilføje tekst</a:t>
            </a:r>
          </a:p>
        </p:txBody>
      </p:sp>
      <p:pic>
        <p:nvPicPr>
          <p:cNvPr id="3" name="Billede 2"/>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208568" y="5636086"/>
            <a:ext cx="983432" cy="1233759"/>
          </a:xfrm>
          <a:prstGeom prst="rect">
            <a:avLst/>
          </a:prstGeom>
        </p:spPr>
      </p:pic>
    </p:spTree>
    <p:extLst>
      <p:ext uri="{BB962C8B-B14F-4D97-AF65-F5344CB8AC3E}">
        <p14:creationId xmlns:p14="http://schemas.microsoft.com/office/powerpoint/2010/main" val="3772851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sldNum="0" hdr="0"/>
  <p:txStyles>
    <p:titleStyle>
      <a:lvl1pPr algn="l" defTabSz="914400" rtl="0" eaLnBrk="1" latinLnBrk="0" hangingPunct="1">
        <a:spcBef>
          <a:spcPct val="0"/>
        </a:spcBef>
        <a:buNone/>
        <a:defRPr sz="4000" b="1" u="none" kern="1200" baseline="0">
          <a:solidFill>
            <a:schemeClr val="tx1"/>
          </a:solidFill>
          <a:uFill>
            <a:solidFill>
              <a:schemeClr val="accent1"/>
            </a:solidFill>
          </a:u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34">
          <p15:clr>
            <a:srgbClr val="F26B43"/>
          </p15:clr>
        </p15:guide>
        <p15:guide id="2" pos="2525">
          <p15:clr>
            <a:srgbClr val="F26B43"/>
          </p15:clr>
        </p15:guide>
        <p15:guide id="3" pos="5155">
          <p15:clr>
            <a:srgbClr val="F26B43"/>
          </p15:clr>
        </p15:guide>
        <p15:guide id="4" orient="horz" pos="288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r>
              <a:rPr lang="da-DK"/>
              <a:t>Drejebog - tilslutning til PSRM</a:t>
            </a:r>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r>
              <a:rPr lang="da-DK"/>
              <a:t>Nyt fra KL</a:t>
            </a:r>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pic>
        <p:nvPicPr>
          <p:cNvPr id="11" name="Logo"/>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408454972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Lst>
  <p:hf sldNum="0" hdr="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p15:clr>
            <a:srgbClr val="F26B43"/>
          </p15:clr>
        </p15:guide>
        <p15:guide id="2" pos="1202">
          <p15:clr>
            <a:srgbClr val="F26B43"/>
          </p15:clr>
        </p15:guide>
        <p15:guide id="3" pos="6949">
          <p15:clr>
            <a:srgbClr val="F26B43"/>
          </p15:clr>
        </p15:guide>
        <p15:guide id="4" orient="horz" pos="3584">
          <p15:clr>
            <a:srgbClr val="F26B43"/>
          </p15:clr>
        </p15:guide>
        <p15:guide id="5" orient="horz" pos="499">
          <p15:clr>
            <a:srgbClr val="F26B43"/>
          </p15:clr>
        </p15:guide>
        <p15:guide id="6" pos="498">
          <p15:clr>
            <a:srgbClr val="F26B43"/>
          </p15:clr>
        </p15:guide>
        <p15:guide id="7" pos="4013">
          <p15:clr>
            <a:srgbClr val="F26B43"/>
          </p15:clr>
        </p15:guide>
        <p15:guide id="8" pos="4137">
          <p15:clr>
            <a:srgbClr val="F26B43"/>
          </p15:clr>
        </p15:guide>
        <p15:guide id="9" pos="5965">
          <p15:clr>
            <a:srgbClr val="F26B43"/>
          </p15:clr>
        </p15:guide>
        <p15:guide id="10" orient="horz" pos="1223">
          <p15:clr>
            <a:srgbClr val="F26B43"/>
          </p15:clr>
        </p15:guide>
        <p15:guide id="11" orient="horz" pos="357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623393" y="332656"/>
            <a:ext cx="10753195" cy="706090"/>
          </a:xfrm>
          <a:prstGeom prst="rect">
            <a:avLst/>
          </a:prstGeom>
        </p:spPr>
        <p:txBody>
          <a:bodyPr vert="horz" lIns="91440" tIns="45720" rIns="91440" bIns="45720" rtlCol="0" anchor="ctr">
            <a:noAutofit/>
          </a:bodyPr>
          <a:lstStyle/>
          <a:p>
            <a:r>
              <a:rPr lang="da-DK"/>
              <a:t>Klik for at tilføje tekst</a:t>
            </a:r>
          </a:p>
        </p:txBody>
      </p:sp>
      <p:pic>
        <p:nvPicPr>
          <p:cNvPr id="3" name="Billede 2"/>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208568" y="5636086"/>
            <a:ext cx="983432" cy="1233759"/>
          </a:xfrm>
          <a:prstGeom prst="rect">
            <a:avLst/>
          </a:prstGeom>
        </p:spPr>
      </p:pic>
    </p:spTree>
    <p:extLst>
      <p:ext uri="{BB962C8B-B14F-4D97-AF65-F5344CB8AC3E}">
        <p14:creationId xmlns:p14="http://schemas.microsoft.com/office/powerpoint/2010/main" val="160083016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Lst>
  <p:txStyles>
    <p:titleStyle>
      <a:lvl1pPr algn="l" defTabSz="914400" rtl="0" eaLnBrk="1" latinLnBrk="0" hangingPunct="1">
        <a:spcBef>
          <a:spcPct val="0"/>
        </a:spcBef>
        <a:buNone/>
        <a:defRPr sz="4000" b="1" u="none" kern="1200" baseline="0">
          <a:solidFill>
            <a:schemeClr val="tx1"/>
          </a:solidFill>
          <a:uFill>
            <a:solidFill>
              <a:schemeClr val="accent1"/>
            </a:solidFill>
          </a:u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34">
          <p15:clr>
            <a:srgbClr val="F26B43"/>
          </p15:clr>
        </p15:guide>
        <p15:guide id="2" pos="2525">
          <p15:clr>
            <a:srgbClr val="F26B43"/>
          </p15:clr>
        </p15:guide>
        <p15:guide id="3" pos="5155">
          <p15:clr>
            <a:srgbClr val="F26B43"/>
          </p15:clr>
        </p15:guide>
        <p15:guide id="4" orient="horz" pos="288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svg"/><Relationship Id="rId7" Type="http://schemas.openxmlformats.org/officeDocument/2006/relationships/image" Target="../media/image72.svg"/><Relationship Id="rId2" Type="http://schemas.openxmlformats.org/officeDocument/2006/relationships/image" Target="../media/image67.png"/><Relationship Id="rId1" Type="http://schemas.openxmlformats.org/officeDocument/2006/relationships/slideLayout" Target="../slideLayouts/slideLayout43.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 Id="rId9" Type="http://schemas.openxmlformats.org/officeDocument/2006/relationships/image" Target="../media/image74.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80.png"/><Relationship Id="rId5" Type="http://schemas.openxmlformats.org/officeDocument/2006/relationships/image" Target="../media/image79.jpeg"/><Relationship Id="rId4" Type="http://schemas.openxmlformats.org/officeDocument/2006/relationships/image" Target="../media/image78.jpeg"/></Relationships>
</file>

<file path=ppt/slides/_rels/slide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43.xml"/><Relationship Id="rId5" Type="http://schemas.openxmlformats.org/officeDocument/2006/relationships/image" Target="../media/image83.png"/><Relationship Id="rId4" Type="http://schemas.openxmlformats.org/officeDocument/2006/relationships/image" Target="../media/image82.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27.xml.rels><?xml version="1.0" encoding="UTF-8" standalone="yes"?>
<Relationships xmlns="http://schemas.openxmlformats.org/package/2006/relationships"><Relationship Id="rId3" Type="http://schemas.openxmlformats.org/officeDocument/2006/relationships/image" Target="../media/image86.svg"/><Relationship Id="rId2" Type="http://schemas.openxmlformats.org/officeDocument/2006/relationships/image" Target="../media/image85.png"/><Relationship Id="rId1" Type="http://schemas.openxmlformats.org/officeDocument/2006/relationships/slideLayout" Target="../slideLayouts/slideLayout43.xml"/><Relationship Id="rId5" Type="http://schemas.openxmlformats.org/officeDocument/2006/relationships/image" Target="../media/image88.svg"/><Relationship Id="rId4" Type="http://schemas.openxmlformats.org/officeDocument/2006/relationships/image" Target="../media/image87.png"/></Relationships>
</file>

<file path=ppt/slides/_rels/slide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17" Type="http://schemas.openxmlformats.org/officeDocument/2006/relationships/image" Target="../media/image47.sv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43.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s>
</file>

<file path=ppt/slides/_rels/slide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3.svg"/><Relationship Id="rId7" Type="http://schemas.openxmlformats.org/officeDocument/2006/relationships/image" Target="../media/image41.svg"/><Relationship Id="rId2" Type="http://schemas.openxmlformats.org/officeDocument/2006/relationships/image" Target="../media/image32.png"/><Relationship Id="rId1" Type="http://schemas.openxmlformats.org/officeDocument/2006/relationships/slideLayout" Target="../slideLayouts/slideLayout43.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5.svg"/><Relationship Id="rId10" Type="http://schemas.openxmlformats.org/officeDocument/2006/relationships/image" Target="../media/image44.png"/><Relationship Id="rId4" Type="http://schemas.openxmlformats.org/officeDocument/2006/relationships/image" Target="../media/image34.png"/><Relationship Id="rId9" Type="http://schemas.openxmlformats.org/officeDocument/2006/relationships/image" Target="../media/image43.svg"/></Relationships>
</file>

<file path=ppt/slides/_rels/slide8.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50.svg"/><Relationship Id="rId7" Type="http://schemas.openxmlformats.org/officeDocument/2006/relationships/image" Target="../media/image54.svg"/><Relationship Id="rId12" Type="http://schemas.openxmlformats.org/officeDocument/2006/relationships/image" Target="../media/image59.png"/><Relationship Id="rId2" Type="http://schemas.openxmlformats.org/officeDocument/2006/relationships/image" Target="../media/image49.png"/><Relationship Id="rId1" Type="http://schemas.openxmlformats.org/officeDocument/2006/relationships/slideLayout" Target="../slideLayouts/slideLayout43.xml"/><Relationship Id="rId6" Type="http://schemas.openxmlformats.org/officeDocument/2006/relationships/image" Target="../media/image53.png"/><Relationship Id="rId11" Type="http://schemas.openxmlformats.org/officeDocument/2006/relationships/image" Target="../media/image58.svg"/><Relationship Id="rId5" Type="http://schemas.openxmlformats.org/officeDocument/2006/relationships/image" Target="../media/image52.svg"/><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svg"/><Relationship Id="rId14" Type="http://schemas.openxmlformats.org/officeDocument/2006/relationships/image" Target="../media/image61.png"/></Relationships>
</file>

<file path=ppt/slides/_rels/slide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908174" y="1298448"/>
            <a:ext cx="9457818" cy="3086352"/>
          </a:xfrm>
        </p:spPr>
        <p:txBody>
          <a:bodyPr/>
          <a:lstStyle/>
          <a:p>
            <a:r>
              <a:rPr lang="da-DK" dirty="0"/>
              <a:t>Forberede tilslutning</a:t>
            </a:r>
            <a:br>
              <a:rPr lang="da-DK" dirty="0"/>
            </a:br>
            <a:br>
              <a:rPr lang="da-DK" dirty="0"/>
            </a:br>
            <a:r>
              <a:rPr lang="da-DK" dirty="0"/>
              <a:t>til PSRM</a:t>
            </a:r>
          </a:p>
        </p:txBody>
      </p:sp>
      <p:sp>
        <p:nvSpPr>
          <p:cNvPr id="3" name="Undertitel 2"/>
          <p:cNvSpPr>
            <a:spLocks noGrp="1"/>
          </p:cNvSpPr>
          <p:nvPr>
            <p:ph type="subTitle" idx="1"/>
          </p:nvPr>
        </p:nvSpPr>
        <p:spPr/>
        <p:txBody>
          <a:bodyPr/>
          <a:lstStyle/>
          <a:p>
            <a:endParaRPr lang="da-DK" dirty="0"/>
          </a:p>
          <a:p>
            <a:r>
              <a:rPr lang="da-DK" dirty="0"/>
              <a:t>Case fra Aarhus Kommune</a:t>
            </a:r>
          </a:p>
        </p:txBody>
      </p:sp>
      <p:sp>
        <p:nvSpPr>
          <p:cNvPr id="4" name="Pladsholder til dato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rPr>
              <a:t>Drejebog - tilslutning til PSRM</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5" name="Pladsholder til sidefod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panose="020B0604020202020204"/>
                <a:ea typeface="+mn-ea"/>
                <a:cs typeface="+mn-cs"/>
              </a:rPr>
              <a:t>Nyt fra KL</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graphicFrame>
        <p:nvGraphicFramePr>
          <p:cNvPr id="8" name="Pladsholder til indhold 8">
            <a:extLst>
              <a:ext uri="{FF2B5EF4-FFF2-40B4-BE49-F238E27FC236}">
                <a16:creationId xmlns:a16="http://schemas.microsoft.com/office/drawing/2014/main" id="{ED6A45A9-65EF-4164-920C-841CE5549FA3}"/>
              </a:ext>
            </a:extLst>
          </p:cNvPr>
          <p:cNvGraphicFramePr>
            <a:graphicFrameLocks/>
          </p:cNvGraphicFramePr>
          <p:nvPr>
            <p:extLst>
              <p:ext uri="{D42A27DB-BD31-4B8C-83A1-F6EECF244321}">
                <p14:modId xmlns:p14="http://schemas.microsoft.com/office/powerpoint/2010/main" val="2212409415"/>
              </p:ext>
            </p:extLst>
          </p:nvPr>
        </p:nvGraphicFramePr>
        <p:xfrm>
          <a:off x="5571858" y="4180589"/>
          <a:ext cx="5794134" cy="1702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2826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D65A0F4-C3B6-45B5-BC7B-49B50C58F921}"/>
              </a:ext>
            </a:extLst>
          </p:cNvPr>
          <p:cNvSpPr>
            <a:spLocks noGrp="1"/>
          </p:cNvSpPr>
          <p:nvPr>
            <p:ph type="title"/>
          </p:nvPr>
        </p:nvSpPr>
        <p:spPr/>
        <p:txBody>
          <a:bodyPr/>
          <a:lstStyle/>
          <a:p>
            <a:r>
              <a:rPr lang="da-DK"/>
              <a:t>Stamdata</a:t>
            </a:r>
          </a:p>
        </p:txBody>
      </p:sp>
      <p:sp>
        <p:nvSpPr>
          <p:cNvPr id="2" name="Kube 1">
            <a:extLst>
              <a:ext uri="{FF2B5EF4-FFF2-40B4-BE49-F238E27FC236}">
                <a16:creationId xmlns:a16="http://schemas.microsoft.com/office/drawing/2014/main" id="{7D4349F7-683C-41D2-B24C-ABF0297BC6AB}"/>
              </a:ext>
            </a:extLst>
          </p:cNvPr>
          <p:cNvSpPr/>
          <p:nvPr/>
        </p:nvSpPr>
        <p:spPr>
          <a:xfrm>
            <a:off x="9261378" y="1166424"/>
            <a:ext cx="2016224" cy="1296144"/>
          </a:xfrm>
          <a:prstGeom prst="cub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600" b="0" i="0" u="none" strike="noStrike" kern="1200" cap="none" spc="0" normalizeH="0" baseline="0" noProof="0">
                <a:ln>
                  <a:noFill/>
                </a:ln>
                <a:solidFill>
                  <a:srgbClr val="FFFFFF"/>
                </a:solidFill>
                <a:effectLst/>
                <a:uLnTx/>
                <a:uFillTx/>
                <a:latin typeface="Arial"/>
                <a:ea typeface="+mn-ea"/>
                <a:cs typeface="+mn-cs"/>
              </a:rPr>
              <a:t>PSRM / DMI</a:t>
            </a:r>
          </a:p>
        </p:txBody>
      </p:sp>
      <p:sp>
        <p:nvSpPr>
          <p:cNvPr id="4" name="Kube 3">
            <a:extLst>
              <a:ext uri="{FF2B5EF4-FFF2-40B4-BE49-F238E27FC236}">
                <a16:creationId xmlns:a16="http://schemas.microsoft.com/office/drawing/2014/main" id="{253C8FB8-BECF-4EA6-9886-6BD5AC5D72FD}"/>
              </a:ext>
            </a:extLst>
          </p:cNvPr>
          <p:cNvSpPr/>
          <p:nvPr/>
        </p:nvSpPr>
        <p:spPr>
          <a:xfrm>
            <a:off x="5036908" y="1166424"/>
            <a:ext cx="2016224" cy="1296144"/>
          </a:xfrm>
          <a:prstGeom prst="cub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600" b="0" i="0" u="none" strike="noStrike" kern="1200" cap="none" spc="0" normalizeH="0" baseline="0" noProof="0">
                <a:ln>
                  <a:noFill/>
                </a:ln>
                <a:solidFill>
                  <a:srgbClr val="FFFFFF"/>
                </a:solidFill>
                <a:effectLst/>
                <a:uLnTx/>
                <a:uFillTx/>
                <a:latin typeface="Arial"/>
                <a:ea typeface="+mn-ea"/>
                <a:cs typeface="+mn-cs"/>
              </a:rPr>
              <a:t>Debitorsystem</a:t>
            </a:r>
          </a:p>
        </p:txBody>
      </p:sp>
      <p:sp>
        <p:nvSpPr>
          <p:cNvPr id="5" name="Kube 4">
            <a:extLst>
              <a:ext uri="{FF2B5EF4-FFF2-40B4-BE49-F238E27FC236}">
                <a16:creationId xmlns:a16="http://schemas.microsoft.com/office/drawing/2014/main" id="{F2E341E3-8957-4A29-B4C3-E32C7C99012B}"/>
              </a:ext>
            </a:extLst>
          </p:cNvPr>
          <p:cNvSpPr/>
          <p:nvPr/>
        </p:nvSpPr>
        <p:spPr>
          <a:xfrm>
            <a:off x="812439" y="1166424"/>
            <a:ext cx="2016224" cy="1296144"/>
          </a:xfrm>
          <a:prstGeom prst="cub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600" b="0" i="0" u="none" strike="noStrike" kern="1200" cap="none" spc="0" normalizeH="0" baseline="0" noProof="0">
                <a:ln>
                  <a:noFill/>
                </a:ln>
                <a:solidFill>
                  <a:srgbClr val="FFFFFF"/>
                </a:solidFill>
                <a:effectLst/>
                <a:uLnTx/>
                <a:uFillTx/>
                <a:latin typeface="Arial"/>
                <a:ea typeface="+mn-ea"/>
                <a:cs typeface="+mn-cs"/>
              </a:rPr>
              <a:t>Fag- / Økonomisystem</a:t>
            </a:r>
          </a:p>
        </p:txBody>
      </p:sp>
      <p:sp>
        <p:nvSpPr>
          <p:cNvPr id="6" name="Rektangel 5">
            <a:extLst>
              <a:ext uri="{FF2B5EF4-FFF2-40B4-BE49-F238E27FC236}">
                <a16:creationId xmlns:a16="http://schemas.microsoft.com/office/drawing/2014/main" id="{0C1047EA-181D-40D0-8654-55266A8A1C27}"/>
              </a:ext>
            </a:extLst>
          </p:cNvPr>
          <p:cNvSpPr/>
          <p:nvPr/>
        </p:nvSpPr>
        <p:spPr>
          <a:xfrm>
            <a:off x="812439" y="2852936"/>
            <a:ext cx="2016224" cy="1656184"/>
          </a:xfrm>
          <a:prstGeom prst="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Fordringstype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Hovedstol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Beskrivelse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Periode start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Periode slut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Stiftelsesdato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Forfaldsdato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Identifikation af skyldner</a:t>
            </a:r>
          </a:p>
        </p:txBody>
      </p:sp>
      <p:sp>
        <p:nvSpPr>
          <p:cNvPr id="7" name="Rektangel 6">
            <a:extLst>
              <a:ext uri="{FF2B5EF4-FFF2-40B4-BE49-F238E27FC236}">
                <a16:creationId xmlns:a16="http://schemas.microsoft.com/office/drawing/2014/main" id="{ADE79A86-2E50-4F02-8942-E3BC5BFBE6F2}"/>
              </a:ext>
            </a:extLst>
          </p:cNvPr>
          <p:cNvSpPr/>
          <p:nvPr/>
        </p:nvSpPr>
        <p:spPr>
          <a:xfrm>
            <a:off x="5036908" y="2852936"/>
            <a:ext cx="2016224" cy="1656184"/>
          </a:xfrm>
          <a:prstGeom prst="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Fordringstype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Hovedstol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Beskrivelse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Periode start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Periode slut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Stiftelsesdato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Forfaldsdato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Identifikation af skyldner</a:t>
            </a:r>
          </a:p>
        </p:txBody>
      </p:sp>
      <p:sp>
        <p:nvSpPr>
          <p:cNvPr id="8" name="Rektangel 7">
            <a:extLst>
              <a:ext uri="{FF2B5EF4-FFF2-40B4-BE49-F238E27FC236}">
                <a16:creationId xmlns:a16="http://schemas.microsoft.com/office/drawing/2014/main" id="{202C6F6B-C3FE-474D-B489-3FE1A5218989}"/>
              </a:ext>
            </a:extLst>
          </p:cNvPr>
          <p:cNvSpPr/>
          <p:nvPr/>
        </p:nvSpPr>
        <p:spPr>
          <a:xfrm>
            <a:off x="9259543" y="2852936"/>
            <a:ext cx="2016224" cy="3666732"/>
          </a:xfrm>
          <a:prstGeom prst="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Fordringstype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Hovedstol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Beskrivelse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Periode start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Periode slut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Stiftelsesdato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Forfaldsdato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Identifikation af skyldner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Beløb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Sidste rettidige betalingsdato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Forældelsesdato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Domsdato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Forligsdato</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1200" b="0" i="0" u="none" strike="noStrike" kern="1200" cap="none" spc="0" normalizeH="0" baseline="0" noProof="0">
              <a:ln>
                <a:noFill/>
              </a:ln>
              <a:solidFill>
                <a:srgbClr val="383737"/>
              </a:solidFill>
              <a:effectLst/>
              <a:uLnTx/>
              <a:uFillTx/>
              <a:latin typeface="Arial"/>
              <a:ea typeface="+mn-ea"/>
              <a:cs typeface="+mn-cs"/>
            </a:endParaRPr>
          </a:p>
        </p:txBody>
      </p:sp>
      <p:sp>
        <p:nvSpPr>
          <p:cNvPr id="9" name="Rektangel 8">
            <a:extLst>
              <a:ext uri="{FF2B5EF4-FFF2-40B4-BE49-F238E27FC236}">
                <a16:creationId xmlns:a16="http://schemas.microsoft.com/office/drawing/2014/main" id="{C46429A0-32E9-49F1-B628-A3DB0EF55D5D}"/>
              </a:ext>
            </a:extLst>
          </p:cNvPr>
          <p:cNvSpPr/>
          <p:nvPr/>
        </p:nvSpPr>
        <p:spPr>
          <a:xfrm>
            <a:off x="5036908" y="4863484"/>
            <a:ext cx="2016224" cy="1656184"/>
          </a:xfrm>
          <a:prstGeom prst="rect">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Beløb</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Sidste rettidige betalingsdato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Forældelsesdato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Domsdato</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a:ea typeface="+mn-ea"/>
                <a:cs typeface="+mn-cs"/>
              </a:rPr>
              <a:t>Forligsdato</a:t>
            </a:r>
          </a:p>
        </p:txBody>
      </p:sp>
      <p:pic>
        <p:nvPicPr>
          <p:cNvPr id="15" name="Grafik 14" descr="Tilføj">
            <a:extLst>
              <a:ext uri="{FF2B5EF4-FFF2-40B4-BE49-F238E27FC236}">
                <a16:creationId xmlns:a16="http://schemas.microsoft.com/office/drawing/2014/main" id="{69798A7A-2F77-463F-A7D0-3DDEA305CF64}"/>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74316" y="4583845"/>
            <a:ext cx="221684" cy="221684"/>
          </a:xfrm>
          <a:prstGeom prst="rect">
            <a:avLst/>
          </a:prstGeom>
        </p:spPr>
      </p:pic>
      <p:sp>
        <p:nvSpPr>
          <p:cNvPr id="33" name="Pil: højre 32">
            <a:extLst>
              <a:ext uri="{FF2B5EF4-FFF2-40B4-BE49-F238E27FC236}">
                <a16:creationId xmlns:a16="http://schemas.microsoft.com/office/drawing/2014/main" id="{0D8F4E27-F826-493C-923F-405EFE791C57}"/>
              </a:ext>
            </a:extLst>
          </p:cNvPr>
          <p:cNvSpPr/>
          <p:nvPr/>
        </p:nvSpPr>
        <p:spPr>
          <a:xfrm>
            <a:off x="7832301" y="3535653"/>
            <a:ext cx="648072" cy="290749"/>
          </a:xfrm>
          <a:prstGeom prst="rightArrow">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FFFFFF"/>
              </a:solidFill>
              <a:effectLst/>
              <a:uLnTx/>
              <a:uFillTx/>
              <a:latin typeface="Arial"/>
              <a:ea typeface="+mn-ea"/>
              <a:cs typeface="+mn-cs"/>
            </a:endParaRPr>
          </a:p>
        </p:txBody>
      </p:sp>
      <p:sp>
        <p:nvSpPr>
          <p:cNvPr id="35" name="Pil: højre 34">
            <a:extLst>
              <a:ext uri="{FF2B5EF4-FFF2-40B4-BE49-F238E27FC236}">
                <a16:creationId xmlns:a16="http://schemas.microsoft.com/office/drawing/2014/main" id="{57FF4B0B-2BC9-4F60-B133-03D4A10ED4B6}"/>
              </a:ext>
            </a:extLst>
          </p:cNvPr>
          <p:cNvSpPr/>
          <p:nvPr/>
        </p:nvSpPr>
        <p:spPr>
          <a:xfrm>
            <a:off x="3607832" y="3535653"/>
            <a:ext cx="648072" cy="290749"/>
          </a:xfrm>
          <a:prstGeom prst="rightArrow">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FFFFFF"/>
              </a:solidFill>
              <a:effectLst/>
              <a:uLnTx/>
              <a:uFillTx/>
              <a:latin typeface="Arial"/>
              <a:ea typeface="+mn-ea"/>
              <a:cs typeface="+mn-cs"/>
            </a:endParaRPr>
          </a:p>
        </p:txBody>
      </p:sp>
      <p:sp>
        <p:nvSpPr>
          <p:cNvPr id="37" name="Pil: højre 36">
            <a:extLst>
              <a:ext uri="{FF2B5EF4-FFF2-40B4-BE49-F238E27FC236}">
                <a16:creationId xmlns:a16="http://schemas.microsoft.com/office/drawing/2014/main" id="{10B64B83-69F5-472E-BF4F-73B8B484A1B2}"/>
              </a:ext>
            </a:extLst>
          </p:cNvPr>
          <p:cNvSpPr/>
          <p:nvPr/>
        </p:nvSpPr>
        <p:spPr>
          <a:xfrm>
            <a:off x="7832301" y="5546201"/>
            <a:ext cx="648072" cy="290749"/>
          </a:xfrm>
          <a:prstGeom prst="rightArrow">
            <a:avLst/>
          </a:prstGeom>
          <a:solidFill>
            <a:schemeClr val="bg2"/>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FFFFFF"/>
              </a:solidFill>
              <a:effectLst/>
              <a:uLnTx/>
              <a:uFillTx/>
              <a:latin typeface="Arial"/>
              <a:ea typeface="+mn-ea"/>
              <a:cs typeface="+mn-cs"/>
            </a:endParaRPr>
          </a:p>
        </p:txBody>
      </p:sp>
      <p:sp>
        <p:nvSpPr>
          <p:cNvPr id="10" name="Bølge 9">
            <a:extLst>
              <a:ext uri="{FF2B5EF4-FFF2-40B4-BE49-F238E27FC236}">
                <a16:creationId xmlns:a16="http://schemas.microsoft.com/office/drawing/2014/main" id="{0709729B-8800-4530-9E51-FC0CC644B649}"/>
              </a:ext>
            </a:extLst>
          </p:cNvPr>
          <p:cNvSpPr/>
          <p:nvPr/>
        </p:nvSpPr>
        <p:spPr>
          <a:xfrm>
            <a:off x="3359696" y="1412776"/>
            <a:ext cx="1200132" cy="828090"/>
          </a:xfrm>
          <a:prstGeom prst="wav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600" b="0" i="0" u="none" strike="noStrike" kern="1200" cap="none" spc="0" normalizeH="0" baseline="0" noProof="0">
                <a:ln>
                  <a:noFill/>
                </a:ln>
                <a:solidFill>
                  <a:srgbClr val="383737"/>
                </a:solidFill>
                <a:effectLst/>
                <a:uLnTx/>
                <a:uFillTx/>
                <a:latin typeface="Arial"/>
                <a:ea typeface="+mn-ea"/>
                <a:cs typeface="+mn-cs"/>
              </a:rPr>
              <a:t>G19, </a:t>
            </a:r>
            <a:r>
              <a:rPr kumimoji="0" lang="da-DK" sz="1600" b="0" i="0" u="none" strike="noStrike" kern="1200" cap="none" spc="0" normalizeH="0" baseline="0" noProof="0" err="1">
                <a:ln>
                  <a:noFill/>
                </a:ln>
                <a:solidFill>
                  <a:srgbClr val="383737"/>
                </a:solidFill>
                <a:effectLst/>
                <a:uLnTx/>
                <a:uFillTx/>
                <a:latin typeface="Arial"/>
                <a:ea typeface="+mn-ea"/>
                <a:cs typeface="+mn-cs"/>
              </a:rPr>
              <a:t>ØiR</a:t>
            </a:r>
            <a:endParaRPr kumimoji="0" lang="da-DK" sz="1600" b="0" i="0" u="none" strike="noStrike" kern="1200" cap="none" spc="0" normalizeH="0" baseline="0" noProof="0">
              <a:ln>
                <a:noFill/>
              </a:ln>
              <a:solidFill>
                <a:srgbClr val="383737"/>
              </a:solidFill>
              <a:effectLst/>
              <a:uLnTx/>
              <a:uFillTx/>
              <a:latin typeface="Arial"/>
              <a:ea typeface="+mn-ea"/>
              <a:cs typeface="+mn-cs"/>
            </a:endParaRPr>
          </a:p>
        </p:txBody>
      </p:sp>
      <p:sp>
        <p:nvSpPr>
          <p:cNvPr id="11" name="Bølge 10">
            <a:extLst>
              <a:ext uri="{FF2B5EF4-FFF2-40B4-BE49-F238E27FC236}">
                <a16:creationId xmlns:a16="http://schemas.microsoft.com/office/drawing/2014/main" id="{7B1D8DA3-5576-4513-A099-FB3EA9F18513}"/>
              </a:ext>
            </a:extLst>
          </p:cNvPr>
          <p:cNvSpPr/>
          <p:nvPr/>
        </p:nvSpPr>
        <p:spPr>
          <a:xfrm>
            <a:off x="7540114" y="1412776"/>
            <a:ext cx="1200132" cy="828090"/>
          </a:xfrm>
          <a:prstGeom prst="wav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600" b="0" i="0" u="none" strike="noStrike" kern="1200" cap="none" spc="0" normalizeH="0" baseline="0" noProof="0" err="1">
                <a:ln>
                  <a:noFill/>
                </a:ln>
                <a:solidFill>
                  <a:srgbClr val="383737"/>
                </a:solidFill>
                <a:effectLst/>
                <a:uLnTx/>
                <a:uFillTx/>
                <a:latin typeface="Arial"/>
                <a:ea typeface="+mn-ea"/>
                <a:cs typeface="+mn-cs"/>
              </a:rPr>
              <a:t>NyMF</a:t>
            </a:r>
            <a:endParaRPr kumimoji="0" lang="da-DK" sz="1600" b="0" i="0" u="none" strike="noStrike" kern="1200" cap="none" spc="0" normalizeH="0" baseline="0" noProof="0">
              <a:ln>
                <a:noFill/>
              </a:ln>
              <a:solidFill>
                <a:srgbClr val="383737"/>
              </a:solidFill>
              <a:effectLst/>
              <a:uLnTx/>
              <a:uFillTx/>
              <a:latin typeface="Arial"/>
              <a:ea typeface="+mn-ea"/>
              <a:cs typeface="+mn-cs"/>
            </a:endParaRPr>
          </a:p>
        </p:txBody>
      </p:sp>
      <p:sp>
        <p:nvSpPr>
          <p:cNvPr id="12" name="Tekstfelt 11">
            <a:extLst>
              <a:ext uri="{FF2B5EF4-FFF2-40B4-BE49-F238E27FC236}">
                <a16:creationId xmlns:a16="http://schemas.microsoft.com/office/drawing/2014/main" id="{3187360E-CFC7-482B-8565-38C2B03407CC}"/>
              </a:ext>
            </a:extLst>
          </p:cNvPr>
          <p:cNvSpPr txBox="1"/>
          <p:nvPr/>
        </p:nvSpPr>
        <p:spPr>
          <a:xfrm>
            <a:off x="7540114" y="2265776"/>
            <a:ext cx="1200132"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0" i="1" u="none" strike="noStrike" kern="1200" cap="none" spc="0" normalizeH="0" baseline="0" noProof="0">
                <a:ln>
                  <a:noFill/>
                </a:ln>
                <a:solidFill>
                  <a:srgbClr val="383737"/>
                </a:solidFill>
                <a:effectLst/>
                <a:uLnTx/>
                <a:uFillTx/>
                <a:latin typeface="Arial" charset="0"/>
                <a:ea typeface="+mn-ea"/>
                <a:cs typeface="+mn-cs"/>
              </a:rPr>
              <a:t>Nye skrappere stamdatakrav</a:t>
            </a:r>
          </a:p>
        </p:txBody>
      </p:sp>
    </p:spTree>
    <p:extLst>
      <p:ext uri="{BB962C8B-B14F-4D97-AF65-F5344CB8AC3E}">
        <p14:creationId xmlns:p14="http://schemas.microsoft.com/office/powerpoint/2010/main" val="2901936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5B48E40-CEEA-4797-AAC6-82D303DBED6C}"/>
              </a:ext>
            </a:extLst>
          </p:cNvPr>
          <p:cNvSpPr>
            <a:spLocks noGrp="1"/>
          </p:cNvSpPr>
          <p:nvPr>
            <p:ph type="body" sz="quarter" idx="10"/>
          </p:nvPr>
        </p:nvSpPr>
        <p:spPr/>
        <p:txBody>
          <a:bodyPr/>
          <a:lstStyle/>
          <a:p>
            <a:pPr marL="457200" indent="-457200">
              <a:buFont typeface="Arial" panose="020B0604020202020204" pitchFamily="34" charset="0"/>
              <a:buChar char="•"/>
            </a:pPr>
            <a:r>
              <a:rPr lang="da-DK" sz="2000" dirty="0"/>
              <a:t>Uorden i data kan medføre at Gældsstyrelsen vurderer et krav som værende </a:t>
            </a:r>
            <a:br>
              <a:rPr lang="da-DK" sz="2000" dirty="0"/>
            </a:br>
            <a:r>
              <a:rPr lang="da-DK" sz="2000" dirty="0"/>
              <a:t>ikke-retskraftig</a:t>
            </a:r>
          </a:p>
          <a:p>
            <a:pPr marL="457200" indent="-457200">
              <a:buFont typeface="Arial" panose="020B0604020202020204" pitchFamily="34" charset="0"/>
              <a:buChar char="•"/>
            </a:pPr>
            <a:endParaRPr lang="da-DK" sz="2000" dirty="0"/>
          </a:p>
          <a:p>
            <a:pPr marL="457200" indent="-457200">
              <a:buFont typeface="Arial" panose="020B0604020202020204" pitchFamily="34" charset="0"/>
              <a:buChar char="•"/>
            </a:pPr>
            <a:r>
              <a:rPr lang="da-DK" sz="2000" dirty="0"/>
              <a:t>Ét krav som ikke er retskraftig kan forurene en hel gruppe af krav og medføre isolation/karantæne/flagmarkering</a:t>
            </a:r>
          </a:p>
          <a:p>
            <a:pPr marL="1200150" lvl="1" indent="-457200">
              <a:buFont typeface="Arial" panose="020B0604020202020204" pitchFamily="34" charset="0"/>
              <a:buChar char="•"/>
            </a:pPr>
            <a:r>
              <a:rPr lang="da-DK" sz="1800" dirty="0"/>
              <a:t>Mulige årsager til isolation </a:t>
            </a:r>
          </a:p>
          <a:p>
            <a:pPr marL="1600200" lvl="2" indent="-457200"/>
            <a:r>
              <a:rPr lang="da-DK" sz="1600" dirty="0"/>
              <a:t>Forkert klassificering</a:t>
            </a:r>
          </a:p>
          <a:p>
            <a:pPr marL="1600200" lvl="2" indent="-457200"/>
            <a:r>
              <a:rPr lang="da-DK" sz="1600" dirty="0"/>
              <a:t>Fejlbehæftede eller mangelfuld stamdata (datoer o.l.)</a:t>
            </a:r>
          </a:p>
          <a:p>
            <a:pPr marL="1600200" lvl="2" indent="-457200"/>
            <a:endParaRPr lang="da-DK" sz="1600" dirty="0"/>
          </a:p>
          <a:p>
            <a:pPr marL="457200" indent="-457200">
              <a:buFont typeface="Arial" panose="020B0604020202020204" pitchFamily="34" charset="0"/>
              <a:buChar char="•"/>
            </a:pPr>
            <a:r>
              <a:rPr lang="da-DK" sz="2000" dirty="0"/>
              <a:t>Krav kan ende hos Gældsstyrelsen uden manuel sagsbehandling i Opkrævningen</a:t>
            </a:r>
          </a:p>
          <a:p>
            <a:pPr marL="457200" indent="-457200">
              <a:buFont typeface="Arial" panose="020B0604020202020204" pitchFamily="34" charset="0"/>
              <a:buChar char="•"/>
            </a:pPr>
            <a:endParaRPr lang="da-DK" sz="2000" dirty="0"/>
          </a:p>
          <a:p>
            <a:pPr marL="457200" indent="-457200">
              <a:buFont typeface="Arial" panose="020B0604020202020204" pitchFamily="34" charset="0"/>
              <a:buChar char="•"/>
            </a:pPr>
            <a:r>
              <a:rPr lang="da-DK" sz="2000" dirty="0"/>
              <a:t>God data skal skabes ved kilden</a:t>
            </a:r>
          </a:p>
        </p:txBody>
      </p:sp>
      <p:sp>
        <p:nvSpPr>
          <p:cNvPr id="3" name="Titel 2">
            <a:extLst>
              <a:ext uri="{FF2B5EF4-FFF2-40B4-BE49-F238E27FC236}">
                <a16:creationId xmlns:a16="http://schemas.microsoft.com/office/drawing/2014/main" id="{313CDD18-E554-476F-8E2F-652E3F8EABD5}"/>
              </a:ext>
            </a:extLst>
          </p:cNvPr>
          <p:cNvSpPr>
            <a:spLocks noGrp="1"/>
          </p:cNvSpPr>
          <p:nvPr>
            <p:ph type="title"/>
          </p:nvPr>
        </p:nvSpPr>
        <p:spPr>
          <a:xfrm>
            <a:off x="623392" y="202630"/>
            <a:ext cx="10849205" cy="850105"/>
          </a:xfrm>
        </p:spPr>
        <p:txBody>
          <a:bodyPr/>
          <a:lstStyle/>
          <a:p>
            <a:r>
              <a:rPr lang="da-DK"/>
              <a:t>Vigtigheden af høj datakvalitet</a:t>
            </a:r>
          </a:p>
        </p:txBody>
      </p:sp>
    </p:spTree>
    <p:extLst>
      <p:ext uri="{BB962C8B-B14F-4D97-AF65-F5344CB8AC3E}">
        <p14:creationId xmlns:p14="http://schemas.microsoft.com/office/powerpoint/2010/main" val="1101570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87D83B3-01C4-4262-88BE-F0E7108DEA0C}"/>
              </a:ext>
            </a:extLst>
          </p:cNvPr>
          <p:cNvSpPr>
            <a:spLocks noGrp="1"/>
          </p:cNvSpPr>
          <p:nvPr>
            <p:ph type="title"/>
          </p:nvPr>
        </p:nvSpPr>
        <p:spPr/>
        <p:txBody>
          <a:bodyPr/>
          <a:lstStyle/>
          <a:p>
            <a:r>
              <a:rPr lang="da-DK"/>
              <a:t>Rollefordeling</a:t>
            </a:r>
          </a:p>
        </p:txBody>
      </p:sp>
      <p:graphicFrame>
        <p:nvGraphicFramePr>
          <p:cNvPr id="5" name="Tabel 4">
            <a:extLst>
              <a:ext uri="{FF2B5EF4-FFF2-40B4-BE49-F238E27FC236}">
                <a16:creationId xmlns:a16="http://schemas.microsoft.com/office/drawing/2014/main" id="{EFD485CA-50A0-41DB-B635-278666A99C01}"/>
              </a:ext>
            </a:extLst>
          </p:cNvPr>
          <p:cNvGraphicFramePr>
            <a:graphicFrameLocks noGrp="1"/>
          </p:cNvGraphicFramePr>
          <p:nvPr>
            <p:extLst>
              <p:ext uri="{D42A27DB-BD31-4B8C-83A1-F6EECF244321}">
                <p14:modId xmlns:p14="http://schemas.microsoft.com/office/powerpoint/2010/main" val="2977083947"/>
              </p:ext>
            </p:extLst>
          </p:nvPr>
        </p:nvGraphicFramePr>
        <p:xfrm>
          <a:off x="743406" y="1196752"/>
          <a:ext cx="10705188" cy="3396607"/>
        </p:xfrm>
        <a:graphic>
          <a:graphicData uri="http://schemas.openxmlformats.org/drawingml/2006/table">
            <a:tbl>
              <a:tblPr firstRow="1" firstCol="1" bandRow="1">
                <a:tableStyleId>{93296810-A885-4BE3-A3E7-6D5BEEA58F35}</a:tableStyleId>
              </a:tblPr>
              <a:tblGrid>
                <a:gridCol w="1896210">
                  <a:extLst>
                    <a:ext uri="{9D8B030D-6E8A-4147-A177-3AD203B41FA5}">
                      <a16:colId xmlns:a16="http://schemas.microsoft.com/office/drawing/2014/main" val="2428566271"/>
                    </a:ext>
                  </a:extLst>
                </a:gridCol>
                <a:gridCol w="4320480">
                  <a:extLst>
                    <a:ext uri="{9D8B030D-6E8A-4147-A177-3AD203B41FA5}">
                      <a16:colId xmlns:a16="http://schemas.microsoft.com/office/drawing/2014/main" val="302912894"/>
                    </a:ext>
                  </a:extLst>
                </a:gridCol>
                <a:gridCol w="4488498">
                  <a:extLst>
                    <a:ext uri="{9D8B030D-6E8A-4147-A177-3AD203B41FA5}">
                      <a16:colId xmlns:a16="http://schemas.microsoft.com/office/drawing/2014/main" val="1663896297"/>
                    </a:ext>
                  </a:extLst>
                </a:gridCol>
              </a:tblGrid>
              <a:tr h="432048">
                <a:tc>
                  <a:txBody>
                    <a:bodyPr/>
                    <a:lstStyle/>
                    <a:p>
                      <a:pPr>
                        <a:lnSpc>
                          <a:spcPct val="150000"/>
                        </a:lnSpc>
                      </a:pPr>
                      <a:endParaRPr lang="da-DK" sz="1400" i="1"/>
                    </a:p>
                  </a:txBody>
                  <a:tcPr/>
                </a:tc>
                <a:tc>
                  <a:txBody>
                    <a:bodyPr/>
                    <a:lstStyle/>
                    <a:p>
                      <a:pPr>
                        <a:lnSpc>
                          <a:spcPct val="150000"/>
                        </a:lnSpc>
                      </a:pPr>
                      <a:r>
                        <a:rPr lang="da-DK" sz="1400"/>
                        <a:t>Samarbejdspartnere</a:t>
                      </a:r>
                      <a:endParaRPr lang="da-DK" sz="1400" i="1"/>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da-DK" sz="1400" i="0" dirty="0"/>
                        <a:t>Opkrævningen</a:t>
                      </a:r>
                    </a:p>
                  </a:txBody>
                  <a:tcPr/>
                </a:tc>
                <a:extLst>
                  <a:ext uri="{0D108BD9-81ED-4DB2-BD59-A6C34878D82A}">
                    <a16:rowId xmlns:a16="http://schemas.microsoft.com/office/drawing/2014/main" val="3920521472"/>
                  </a:ext>
                </a:extLst>
              </a:tr>
              <a:tr h="218303">
                <a:tc>
                  <a:txBody>
                    <a:bodyPr/>
                    <a:lstStyle/>
                    <a:p>
                      <a:r>
                        <a:rPr lang="da-DK" sz="1400"/>
                        <a:t>Behandling af krav</a:t>
                      </a:r>
                    </a:p>
                  </a:txBody>
                  <a:tcPr/>
                </a:tc>
                <a:tc>
                  <a:txBody>
                    <a:bodyPr/>
                    <a:lstStyle/>
                    <a:p>
                      <a:r>
                        <a:rPr lang="da-DK" sz="1400"/>
                        <a:t>Oprettelse af krav</a:t>
                      </a:r>
                    </a:p>
                  </a:txBody>
                  <a:tcPr/>
                </a:tc>
                <a:tc>
                  <a:txBody>
                    <a:bodyPr/>
                    <a:lstStyle/>
                    <a:p>
                      <a:r>
                        <a:rPr lang="da-DK" sz="1400" dirty="0"/>
                        <a:t>Opkrævning af krav</a:t>
                      </a:r>
                    </a:p>
                  </a:txBody>
                  <a:tcPr/>
                </a:tc>
                <a:extLst>
                  <a:ext uri="{0D108BD9-81ED-4DB2-BD59-A6C34878D82A}">
                    <a16:rowId xmlns:a16="http://schemas.microsoft.com/office/drawing/2014/main" val="1169234518"/>
                  </a:ext>
                </a:extLst>
              </a:tr>
              <a:tr h="465199">
                <a:tc>
                  <a:txBody>
                    <a:bodyPr/>
                    <a:lstStyle/>
                    <a:p>
                      <a:r>
                        <a:rPr lang="da-DK" sz="1400"/>
                        <a:t>Jura</a:t>
                      </a:r>
                    </a:p>
                  </a:txBody>
                  <a:tcPr/>
                </a:tc>
                <a:tc>
                  <a:txBody>
                    <a:bodyPr/>
                    <a:lstStyle/>
                    <a:p>
                      <a:r>
                        <a:rPr lang="da-DK" sz="1400"/>
                        <a:t>Lovhjemmel bag hver faktura</a:t>
                      </a:r>
                    </a:p>
                  </a:txBody>
                  <a:tcPr/>
                </a:tc>
                <a:tc>
                  <a:txBody>
                    <a:bodyPr/>
                    <a:lstStyle/>
                    <a:p>
                      <a:r>
                        <a:rPr lang="da-DK" sz="1400"/>
                        <a:t>Understøtte samarbejdspartnere</a:t>
                      </a:r>
                    </a:p>
                  </a:txBody>
                  <a:tcPr/>
                </a:tc>
                <a:extLst>
                  <a:ext uri="{0D108BD9-81ED-4DB2-BD59-A6C34878D82A}">
                    <a16:rowId xmlns:a16="http://schemas.microsoft.com/office/drawing/2014/main" val="2622685413"/>
                  </a:ext>
                </a:extLst>
              </a:tr>
              <a:tr h="465199">
                <a:tc>
                  <a:txBody>
                    <a:bodyPr/>
                    <a:lstStyle/>
                    <a:p>
                      <a:r>
                        <a:rPr lang="da-DK" sz="1400"/>
                        <a:t>Fordringstype</a:t>
                      </a:r>
                    </a:p>
                  </a:txBody>
                  <a:tcPr/>
                </a:tc>
                <a:tc>
                  <a:txBody>
                    <a:bodyPr/>
                    <a:lstStyle/>
                    <a:p>
                      <a:r>
                        <a:rPr lang="da-DK" sz="1400"/>
                        <a:t>Påsætning af fordringstype ved fakturaoprettelse (grad af automatik under afklaring)</a:t>
                      </a:r>
                      <a:endParaRPr lang="da-DK" sz="1400" i="1"/>
                    </a:p>
                  </a:txBody>
                  <a:tcPr/>
                </a:tc>
                <a:tc>
                  <a:txBody>
                    <a:bodyPr/>
                    <a:lstStyle/>
                    <a:p>
                      <a:r>
                        <a:rPr lang="da-DK" sz="1400" err="1"/>
                        <a:t>Mapning</a:t>
                      </a:r>
                      <a:r>
                        <a:rPr lang="da-DK" sz="1400"/>
                        <a:t> af </a:t>
                      </a:r>
                      <a:r>
                        <a:rPr lang="da-DK" sz="1400" err="1"/>
                        <a:t>kravs-</a:t>
                      </a:r>
                      <a:r>
                        <a:rPr lang="da-DK" sz="1400"/>
                        <a:t> og fordringstyper (såfremt lovhjemmel kendes)</a:t>
                      </a:r>
                    </a:p>
                  </a:txBody>
                  <a:tcPr/>
                </a:tc>
                <a:extLst>
                  <a:ext uri="{0D108BD9-81ED-4DB2-BD59-A6C34878D82A}">
                    <a16:rowId xmlns:a16="http://schemas.microsoft.com/office/drawing/2014/main" val="3904007922"/>
                  </a:ext>
                </a:extLst>
              </a:tr>
              <a:tr h="0">
                <a:tc>
                  <a:txBody>
                    <a:bodyPr/>
                    <a:lstStyle/>
                    <a:p>
                      <a:r>
                        <a:rPr lang="da-DK" sz="1400"/>
                        <a:t>Formidling</a:t>
                      </a:r>
                    </a:p>
                  </a:txBody>
                  <a:tcPr/>
                </a:tc>
                <a:tc>
                  <a:txBody>
                    <a:bodyPr/>
                    <a:lstStyle/>
                    <a:p>
                      <a:r>
                        <a:rPr lang="da-DK" sz="1400"/>
                        <a:t>Formidling til decentrale fakturaudstedere (indenfor den enkelte magistratsafdeling)</a:t>
                      </a:r>
                    </a:p>
                  </a:txBody>
                  <a:tcPr/>
                </a:tc>
                <a:tc>
                  <a:txBody>
                    <a:bodyPr/>
                    <a:lstStyle/>
                    <a:p>
                      <a:r>
                        <a:rPr lang="da-DK" sz="1400"/>
                        <a:t>Udarbejdelse af generel informationsmateriale samt formidling til centrale aktører indenfor hver magistratsafdeling. Yderligere behov understøttes gerne.</a:t>
                      </a:r>
                    </a:p>
                  </a:txBody>
                  <a:tcPr/>
                </a:tc>
                <a:extLst>
                  <a:ext uri="{0D108BD9-81ED-4DB2-BD59-A6C34878D82A}">
                    <a16:rowId xmlns:a16="http://schemas.microsoft.com/office/drawing/2014/main" val="1968606163"/>
                  </a:ext>
                </a:extLst>
              </a:tr>
              <a:tr h="264767">
                <a:tc>
                  <a:txBody>
                    <a:bodyPr/>
                    <a:lstStyle/>
                    <a:p>
                      <a:r>
                        <a:rPr lang="da-DK" sz="1400" dirty="0"/>
                        <a:t>Teknik</a:t>
                      </a:r>
                    </a:p>
                  </a:txBody>
                  <a:tcPr/>
                </a:tc>
                <a:tc>
                  <a:txBody>
                    <a:bodyPr/>
                    <a:lstStyle/>
                    <a:p>
                      <a:r>
                        <a:rPr lang="da-DK" sz="1400"/>
                        <a:t>Sikring af valg af fagsystem der lever op til PSRM-krav (</a:t>
                      </a:r>
                      <a:r>
                        <a:rPr lang="da-DK" sz="1400" err="1"/>
                        <a:t>Kombit</a:t>
                      </a:r>
                      <a:r>
                        <a:rPr lang="da-DK" sz="1400"/>
                        <a:t> er i dialog med en lang række leverandører)</a:t>
                      </a:r>
                      <a:endParaRPr lang="da-DK" sz="1400" i="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400" dirty="0"/>
                        <a:t>Understøtte samarbejdspartnere i valg af PSRM-kompatibelt system</a:t>
                      </a:r>
                    </a:p>
                  </a:txBody>
                  <a:tcPr/>
                </a:tc>
                <a:extLst>
                  <a:ext uri="{0D108BD9-81ED-4DB2-BD59-A6C34878D82A}">
                    <a16:rowId xmlns:a16="http://schemas.microsoft.com/office/drawing/2014/main" val="560781787"/>
                  </a:ext>
                </a:extLst>
              </a:tr>
            </a:tbl>
          </a:graphicData>
        </a:graphic>
      </p:graphicFrame>
    </p:spTree>
    <p:extLst>
      <p:ext uri="{BB962C8B-B14F-4D97-AF65-F5344CB8AC3E}">
        <p14:creationId xmlns:p14="http://schemas.microsoft.com/office/powerpoint/2010/main" val="42398982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DDA1AB-DDD9-4AA4-B06C-5A247D212B04}"/>
              </a:ext>
            </a:extLst>
          </p:cNvPr>
          <p:cNvSpPr>
            <a:spLocks noGrp="1"/>
          </p:cNvSpPr>
          <p:nvPr>
            <p:ph type="title"/>
          </p:nvPr>
        </p:nvSpPr>
        <p:spPr/>
        <p:txBody>
          <a:bodyPr/>
          <a:lstStyle/>
          <a:p>
            <a:r>
              <a:rPr lang="da-DK" dirty="0"/>
              <a:t>PSRM Arbejdsgruppen</a:t>
            </a:r>
          </a:p>
        </p:txBody>
      </p:sp>
      <p:sp>
        <p:nvSpPr>
          <p:cNvPr id="3" name="Pladsholder til tekst 2">
            <a:extLst>
              <a:ext uri="{FF2B5EF4-FFF2-40B4-BE49-F238E27FC236}">
                <a16:creationId xmlns:a16="http://schemas.microsoft.com/office/drawing/2014/main" id="{5EAE4D40-5674-435A-ADED-65528527DBA4}"/>
              </a:ext>
            </a:extLst>
          </p:cNvPr>
          <p:cNvSpPr>
            <a:spLocks noGrp="1"/>
          </p:cNvSpPr>
          <p:nvPr>
            <p:ph type="body" sz="quarter" idx="10"/>
          </p:nvPr>
        </p:nvSpPr>
        <p:spPr/>
        <p:txBody>
          <a:bodyPr/>
          <a:lstStyle/>
          <a:p>
            <a:pPr marL="0" indent="0">
              <a:buNone/>
            </a:pPr>
            <a:r>
              <a:rPr lang="da-DK" sz="1600" dirty="0"/>
              <a:t>Formål: </a:t>
            </a:r>
          </a:p>
          <a:p>
            <a:pPr lvl="1"/>
            <a:r>
              <a:rPr lang="da-DK" sz="1600" dirty="0"/>
              <a:t>Sikre succesfuld </a:t>
            </a:r>
            <a:r>
              <a:rPr lang="da-DK" sz="1600" dirty="0" err="1"/>
              <a:t>onboarding</a:t>
            </a:r>
            <a:r>
              <a:rPr lang="da-DK" sz="1600" dirty="0"/>
              <a:t> til PSRM samt forankring af viden lokalt i hver magistratsafdeling</a:t>
            </a:r>
          </a:p>
          <a:p>
            <a:pPr marL="0" indent="0">
              <a:buNone/>
            </a:pPr>
            <a:r>
              <a:rPr lang="da-DK" sz="1600" dirty="0"/>
              <a:t>Fokus: </a:t>
            </a:r>
          </a:p>
          <a:p>
            <a:pPr lvl="1"/>
            <a:r>
              <a:rPr lang="da-DK" sz="1600" dirty="0"/>
              <a:t>Udbredelse af viden omkring hvorfor og hvordan retskraftige stamdata skabes ved fakturering</a:t>
            </a:r>
          </a:p>
          <a:p>
            <a:pPr lvl="1"/>
            <a:r>
              <a:rPr lang="da-DK" sz="1600" dirty="0"/>
              <a:t>Eventuel sanering af systemopsætninger og praksis på enkelte </a:t>
            </a:r>
            <a:r>
              <a:rPr lang="da-DK" sz="1600" dirty="0" err="1"/>
              <a:t>kravstyper</a:t>
            </a:r>
            <a:r>
              <a:rPr lang="da-DK" sz="1600" dirty="0"/>
              <a:t> med henblik på at sikre korrekt klassificering – Herunder afklaring af lovhjemmel pr. </a:t>
            </a:r>
            <a:r>
              <a:rPr lang="da-DK" sz="1600" dirty="0" err="1"/>
              <a:t>kravstype</a:t>
            </a:r>
            <a:endParaRPr lang="da-DK" sz="1600" dirty="0"/>
          </a:p>
          <a:p>
            <a:pPr lvl="1"/>
            <a:r>
              <a:rPr lang="da-DK" sz="1600" dirty="0"/>
              <a:t>Datatilretning (hvis muligt) bagud i tid med henblik på at oversende ældre krav til PSRM eller igangsætte inddrivelse i DMI</a:t>
            </a:r>
          </a:p>
          <a:p>
            <a:pPr lvl="1"/>
            <a:r>
              <a:rPr lang="da-DK" sz="1600" dirty="0"/>
              <a:t>Sikring af PSRM-kompatible IT-systemer hvor relevant</a:t>
            </a:r>
          </a:p>
          <a:p>
            <a:pPr lvl="2"/>
            <a:r>
              <a:rPr lang="da-DK" sz="1600" dirty="0"/>
              <a:t>Herunder validering ved fakturaudstedelse i KMD Opus Økonomi (SD) – </a:t>
            </a:r>
            <a:r>
              <a:rPr lang="da-DK" sz="1600" i="1" dirty="0"/>
              <a:t>håndteres af underarbejdsgruppe</a:t>
            </a:r>
          </a:p>
          <a:p>
            <a:pPr marL="0" indent="0">
              <a:buNone/>
            </a:pPr>
            <a:endParaRPr lang="da-DK" sz="1600" dirty="0"/>
          </a:p>
          <a:p>
            <a:pPr marL="0" indent="0">
              <a:buNone/>
            </a:pPr>
            <a:r>
              <a:rPr lang="da-DK" sz="1600" dirty="0"/>
              <a:t>Borgerservice leder arbejdsgruppen og har hovedansvaret for opgaveudførelsen</a:t>
            </a:r>
          </a:p>
        </p:txBody>
      </p:sp>
    </p:spTree>
    <p:extLst>
      <p:ext uri="{BB962C8B-B14F-4D97-AF65-F5344CB8AC3E}">
        <p14:creationId xmlns:p14="http://schemas.microsoft.com/office/powerpoint/2010/main" val="166133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rPr>
              <a:t>Drejebog - tilslutning til PSRM</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Pladsholder til sidefod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panose="020B0604020202020204"/>
                <a:ea typeface="+mn-ea"/>
                <a:cs typeface="+mn-cs"/>
              </a:rPr>
              <a:t>Nyt fra KL</a:t>
            </a:r>
            <a:endPar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el 1"/>
          <p:cNvSpPr>
            <a:spLocks noGrp="1"/>
          </p:cNvSpPr>
          <p:nvPr>
            <p:ph type="title"/>
          </p:nvPr>
        </p:nvSpPr>
        <p:spPr/>
        <p:txBody>
          <a:bodyPr/>
          <a:lstStyle/>
          <a:p>
            <a:br>
              <a:rPr lang="da-DK" dirty="0"/>
            </a:br>
            <a:r>
              <a:rPr lang="da-DK" dirty="0" err="1"/>
              <a:t>service-eftersyn</a:t>
            </a:r>
            <a:endParaRPr lang="da-DK" dirty="0"/>
          </a:p>
        </p:txBody>
      </p:sp>
      <p:sp>
        <p:nvSpPr>
          <p:cNvPr id="6" name="Pladsholder til tekst 5"/>
          <p:cNvSpPr>
            <a:spLocks noGrp="1"/>
          </p:cNvSpPr>
          <p:nvPr>
            <p:ph type="body" sz="quarter" idx="13"/>
          </p:nvPr>
        </p:nvSpPr>
        <p:spPr/>
        <p:txBody>
          <a:bodyPr/>
          <a:lstStyle/>
          <a:p>
            <a:r>
              <a:rPr lang="da-DK" dirty="0"/>
              <a:t>2.</a:t>
            </a:r>
          </a:p>
        </p:txBody>
      </p:sp>
      <p:pic>
        <p:nvPicPr>
          <p:cNvPr id="3076" name="Picture 4" descr="Auto mechanic using digital multimeter to check the fuse in a car,check voltage level car battery. Auto mechanic using digital multimeter to check the fuse in a car,check voltage level car battery. carcheck stock pictures, royalty-free photos &amp; images">
            <a:extLst>
              <a:ext uri="{FF2B5EF4-FFF2-40B4-BE49-F238E27FC236}">
                <a16:creationId xmlns:a16="http://schemas.microsoft.com/office/drawing/2014/main" id="{93FEF65D-275F-48BF-81DC-4911BCCC0F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850" y="3743881"/>
            <a:ext cx="4457572" cy="297171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2990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83B62B4-C2BD-4AFE-A2F7-0EF6E5BE4164}"/>
              </a:ext>
            </a:extLst>
          </p:cNvPr>
          <p:cNvSpPr>
            <a:spLocks noGrp="1"/>
          </p:cNvSpPr>
          <p:nvPr>
            <p:ph type="title"/>
          </p:nvPr>
        </p:nvSpPr>
        <p:spPr/>
        <p:txBody>
          <a:bodyPr/>
          <a:lstStyle/>
          <a:p>
            <a:r>
              <a:rPr lang="da-DK"/>
              <a:t>Serviceeftersyn</a:t>
            </a:r>
          </a:p>
        </p:txBody>
      </p:sp>
      <p:sp>
        <p:nvSpPr>
          <p:cNvPr id="5" name="Rutediagram: Forbindelse 4">
            <a:extLst>
              <a:ext uri="{FF2B5EF4-FFF2-40B4-BE49-F238E27FC236}">
                <a16:creationId xmlns:a16="http://schemas.microsoft.com/office/drawing/2014/main" id="{D3FB0C6F-4E5C-490B-B764-F65F7805B919}"/>
              </a:ext>
            </a:extLst>
          </p:cNvPr>
          <p:cNvSpPr/>
          <p:nvPr/>
        </p:nvSpPr>
        <p:spPr>
          <a:xfrm>
            <a:off x="402110" y="3310118"/>
            <a:ext cx="1584176" cy="158417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srgbClr val="FFFFFF"/>
                </a:solidFill>
                <a:effectLst/>
                <a:uLnTx/>
                <a:uFillTx/>
                <a:latin typeface="Arial"/>
                <a:ea typeface="+mn-ea"/>
                <a:cs typeface="+mn-cs"/>
              </a:rPr>
              <a:t>Overblik</a:t>
            </a:r>
          </a:p>
        </p:txBody>
      </p:sp>
      <p:sp>
        <p:nvSpPr>
          <p:cNvPr id="7" name="Rutediagram: Forbindelse 6">
            <a:extLst>
              <a:ext uri="{FF2B5EF4-FFF2-40B4-BE49-F238E27FC236}">
                <a16:creationId xmlns:a16="http://schemas.microsoft.com/office/drawing/2014/main" id="{6A5A09ED-1CE5-4D04-A8EA-7235A77B998A}"/>
              </a:ext>
            </a:extLst>
          </p:cNvPr>
          <p:cNvSpPr/>
          <p:nvPr/>
        </p:nvSpPr>
        <p:spPr>
          <a:xfrm>
            <a:off x="2366558" y="2595809"/>
            <a:ext cx="1584176" cy="158417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srgbClr val="FFFFFF"/>
                </a:solidFill>
                <a:effectLst/>
                <a:uLnTx/>
                <a:uFillTx/>
                <a:latin typeface="Arial"/>
                <a:ea typeface="+mn-ea"/>
                <a:cs typeface="+mn-cs"/>
              </a:rPr>
              <a:t>Indledende dialog</a:t>
            </a:r>
          </a:p>
        </p:txBody>
      </p:sp>
      <p:sp>
        <p:nvSpPr>
          <p:cNvPr id="9" name="Rutediagram: Forbindelse 8">
            <a:extLst>
              <a:ext uri="{FF2B5EF4-FFF2-40B4-BE49-F238E27FC236}">
                <a16:creationId xmlns:a16="http://schemas.microsoft.com/office/drawing/2014/main" id="{3EC46412-451A-4921-A580-EC990439D557}"/>
              </a:ext>
            </a:extLst>
          </p:cNvPr>
          <p:cNvSpPr/>
          <p:nvPr/>
        </p:nvSpPr>
        <p:spPr>
          <a:xfrm>
            <a:off x="4442789" y="1893473"/>
            <a:ext cx="1584176" cy="158417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srgbClr val="FFFFFF"/>
                </a:solidFill>
                <a:effectLst/>
                <a:uLnTx/>
                <a:uFillTx/>
                <a:latin typeface="Arial"/>
                <a:ea typeface="+mn-ea"/>
                <a:cs typeface="+mn-cs"/>
              </a:rPr>
              <a:t>Afklaring af lovhjemmel</a:t>
            </a:r>
          </a:p>
        </p:txBody>
      </p:sp>
      <p:sp>
        <p:nvSpPr>
          <p:cNvPr id="10" name="Tekstfelt 9">
            <a:extLst>
              <a:ext uri="{FF2B5EF4-FFF2-40B4-BE49-F238E27FC236}">
                <a16:creationId xmlns:a16="http://schemas.microsoft.com/office/drawing/2014/main" id="{2F53A89D-D5B7-4EDA-A71E-CD05F500F885}"/>
              </a:ext>
            </a:extLst>
          </p:cNvPr>
          <p:cNvSpPr txBox="1"/>
          <p:nvPr/>
        </p:nvSpPr>
        <p:spPr>
          <a:xfrm>
            <a:off x="2366558" y="4422318"/>
            <a:ext cx="2592288" cy="430887"/>
          </a:xfrm>
          <a:prstGeom prst="rect">
            <a:avLst/>
          </a:prstGeom>
          <a:noFill/>
        </p:spPr>
        <p:txBody>
          <a:bodyPr wrap="square" rtlCol="0">
            <a:spAutoFit/>
          </a:bodyPr>
          <a:lstStyle/>
          <a:p>
            <a:pPr marL="144000" marR="0" lvl="0" indent="-1440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a-DK" sz="1100" b="0" i="0" u="none" strike="noStrike" kern="1200" cap="none" spc="0" normalizeH="0" baseline="0" noProof="0">
                <a:ln>
                  <a:noFill/>
                </a:ln>
                <a:solidFill>
                  <a:srgbClr val="383737"/>
                </a:solidFill>
                <a:effectLst/>
                <a:uLnTx/>
                <a:uFillTx/>
                <a:latin typeface="Arial" charset="0"/>
                <a:ea typeface="+mn-ea"/>
                <a:cs typeface="+mn-cs"/>
              </a:rPr>
              <a:t>Hvad faktureres</a:t>
            </a:r>
          </a:p>
          <a:p>
            <a:pPr marL="144000" marR="0" lvl="0" indent="-1440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a-DK" sz="1100" b="0" i="0" u="none" strike="noStrike" kern="1200" cap="none" spc="0" normalizeH="0" baseline="0" noProof="0">
                <a:ln>
                  <a:noFill/>
                </a:ln>
                <a:solidFill>
                  <a:srgbClr val="383737"/>
                </a:solidFill>
                <a:effectLst/>
                <a:uLnTx/>
                <a:uFillTx/>
                <a:latin typeface="Arial" charset="0"/>
                <a:ea typeface="+mn-ea"/>
                <a:cs typeface="+mn-cs"/>
              </a:rPr>
              <a:t>Mulige nye </a:t>
            </a:r>
            <a:r>
              <a:rPr kumimoji="0" lang="da-DK" sz="1100" b="0" i="0" u="none" strike="noStrike" kern="1200" cap="none" spc="0" normalizeH="0" baseline="0" noProof="0" err="1">
                <a:ln>
                  <a:noFill/>
                </a:ln>
                <a:solidFill>
                  <a:srgbClr val="383737"/>
                </a:solidFill>
                <a:effectLst/>
                <a:uLnTx/>
                <a:uFillTx/>
                <a:latin typeface="Arial" charset="0"/>
                <a:ea typeface="+mn-ea"/>
                <a:cs typeface="+mn-cs"/>
              </a:rPr>
              <a:t>kravstyper</a:t>
            </a:r>
            <a:endParaRPr kumimoji="0" lang="da-DK" sz="1100" b="0" i="0" u="none" strike="noStrike" kern="1200" cap="none" spc="0" normalizeH="0" baseline="0" noProof="0">
              <a:ln>
                <a:noFill/>
              </a:ln>
              <a:solidFill>
                <a:srgbClr val="383737"/>
              </a:solidFill>
              <a:effectLst/>
              <a:uLnTx/>
              <a:uFillTx/>
              <a:latin typeface="Arial" charset="0"/>
              <a:ea typeface="+mn-ea"/>
              <a:cs typeface="+mn-cs"/>
            </a:endParaRPr>
          </a:p>
        </p:txBody>
      </p:sp>
      <p:sp>
        <p:nvSpPr>
          <p:cNvPr id="14" name="Rutediagram: Forbindelse 13">
            <a:extLst>
              <a:ext uri="{FF2B5EF4-FFF2-40B4-BE49-F238E27FC236}">
                <a16:creationId xmlns:a16="http://schemas.microsoft.com/office/drawing/2014/main" id="{7B5C0035-FD29-4AB9-A2F9-64FD26298789}"/>
              </a:ext>
            </a:extLst>
          </p:cNvPr>
          <p:cNvSpPr/>
          <p:nvPr/>
        </p:nvSpPr>
        <p:spPr>
          <a:xfrm>
            <a:off x="6591340" y="1169431"/>
            <a:ext cx="1584176" cy="158417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srgbClr val="FFFFFF"/>
                </a:solidFill>
                <a:effectLst/>
                <a:uLnTx/>
                <a:uFillTx/>
                <a:latin typeface="Arial"/>
                <a:ea typeface="+mn-ea"/>
                <a:cs typeface="+mn-cs"/>
              </a:rPr>
              <a:t>Endelige </a:t>
            </a:r>
            <a:r>
              <a:rPr kumimoji="0" lang="da-DK" sz="1400" b="0" i="0" u="none" strike="noStrike" kern="1200" cap="none" spc="0" normalizeH="0" baseline="0" noProof="0" err="1">
                <a:ln>
                  <a:noFill/>
                </a:ln>
                <a:solidFill>
                  <a:srgbClr val="FFFFFF"/>
                </a:solidFill>
                <a:effectLst/>
                <a:uLnTx/>
                <a:uFillTx/>
                <a:latin typeface="Arial"/>
                <a:ea typeface="+mn-ea"/>
                <a:cs typeface="+mn-cs"/>
              </a:rPr>
              <a:t>kravstyper</a:t>
            </a:r>
            <a:endParaRPr kumimoji="0" lang="da-DK" sz="1400" b="0" i="0" u="none" strike="noStrike" kern="1200" cap="none" spc="0" normalizeH="0" baseline="0" noProof="0">
              <a:ln>
                <a:noFill/>
              </a:ln>
              <a:solidFill>
                <a:srgbClr val="FFFFFF"/>
              </a:solidFill>
              <a:effectLst/>
              <a:uLnTx/>
              <a:uFillTx/>
              <a:latin typeface="Arial"/>
              <a:ea typeface="+mn-ea"/>
              <a:cs typeface="+mn-cs"/>
            </a:endParaRPr>
          </a:p>
        </p:txBody>
      </p:sp>
      <p:sp>
        <p:nvSpPr>
          <p:cNvPr id="16" name="Tekstfelt 15">
            <a:extLst>
              <a:ext uri="{FF2B5EF4-FFF2-40B4-BE49-F238E27FC236}">
                <a16:creationId xmlns:a16="http://schemas.microsoft.com/office/drawing/2014/main" id="{F09858C5-5DE1-41AF-8361-367AD274CA69}"/>
              </a:ext>
            </a:extLst>
          </p:cNvPr>
          <p:cNvSpPr txBox="1"/>
          <p:nvPr/>
        </p:nvSpPr>
        <p:spPr>
          <a:xfrm>
            <a:off x="10272463" y="2348905"/>
            <a:ext cx="1392155"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383737"/>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383737"/>
              </a:solidFill>
              <a:effectLst/>
              <a:uLnTx/>
              <a:uFillTx/>
              <a:latin typeface="Arial" charset="0"/>
              <a:ea typeface="+mn-ea"/>
              <a:cs typeface="+mn-cs"/>
            </a:endParaRPr>
          </a:p>
        </p:txBody>
      </p:sp>
      <p:sp>
        <p:nvSpPr>
          <p:cNvPr id="20" name="Tekstfelt 19">
            <a:extLst>
              <a:ext uri="{FF2B5EF4-FFF2-40B4-BE49-F238E27FC236}">
                <a16:creationId xmlns:a16="http://schemas.microsoft.com/office/drawing/2014/main" id="{0C67E0BA-EDDC-42CF-8584-B99E004864DB}"/>
              </a:ext>
            </a:extLst>
          </p:cNvPr>
          <p:cNvSpPr txBox="1"/>
          <p:nvPr/>
        </p:nvSpPr>
        <p:spPr>
          <a:xfrm>
            <a:off x="4473042" y="3632273"/>
            <a:ext cx="1982998" cy="769441"/>
          </a:xfrm>
          <a:prstGeom prst="rect">
            <a:avLst/>
          </a:prstGeom>
          <a:noFill/>
        </p:spPr>
        <p:txBody>
          <a:bodyPr wrap="square" rtlCol="0">
            <a:spAutoFit/>
          </a:bodyPr>
          <a:lstStyle/>
          <a:p>
            <a:pPr marL="144000" marR="0" lvl="0" indent="-1440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a-DK" sz="1100" b="0" i="0" u="none" strike="noStrike" kern="1200" cap="none" spc="0" normalizeH="0" baseline="0" noProof="0">
                <a:ln>
                  <a:noFill/>
                </a:ln>
                <a:solidFill>
                  <a:srgbClr val="383737"/>
                </a:solidFill>
                <a:effectLst/>
                <a:uLnTx/>
                <a:uFillTx/>
                <a:latin typeface="Arial" charset="0"/>
                <a:ea typeface="+mn-ea"/>
                <a:cs typeface="+mn-cs"/>
              </a:rPr>
              <a:t>Afklaring af lovhjemmel pr. kravstype (lovgivning, paragraf og argument)</a:t>
            </a:r>
          </a:p>
          <a:p>
            <a:pPr marL="144000" marR="0" lvl="0" indent="-1440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a-DK" sz="1100" b="0" i="0" u="none" strike="noStrike" kern="1200" cap="none" spc="0" normalizeH="0" baseline="0" noProof="0" err="1">
                <a:ln>
                  <a:noFill/>
                </a:ln>
                <a:solidFill>
                  <a:srgbClr val="383737"/>
                </a:solidFill>
                <a:effectLst/>
                <a:uLnTx/>
                <a:uFillTx/>
                <a:latin typeface="Arial" charset="0"/>
                <a:ea typeface="+mn-ea"/>
                <a:cs typeface="+mn-cs"/>
              </a:rPr>
              <a:t>Mapning</a:t>
            </a:r>
            <a:r>
              <a:rPr kumimoji="0" lang="da-DK" sz="1100" b="0" i="0" u="none" strike="noStrike" kern="1200" cap="none" spc="0" normalizeH="0" baseline="0" noProof="0">
                <a:ln>
                  <a:noFill/>
                </a:ln>
                <a:solidFill>
                  <a:srgbClr val="383737"/>
                </a:solidFill>
                <a:effectLst/>
                <a:uLnTx/>
                <a:uFillTx/>
                <a:latin typeface="Arial" charset="0"/>
                <a:ea typeface="+mn-ea"/>
                <a:cs typeface="+mn-cs"/>
              </a:rPr>
              <a:t> til fordringstype</a:t>
            </a:r>
          </a:p>
        </p:txBody>
      </p:sp>
      <p:sp>
        <p:nvSpPr>
          <p:cNvPr id="22" name="Tekstfelt 21">
            <a:extLst>
              <a:ext uri="{FF2B5EF4-FFF2-40B4-BE49-F238E27FC236}">
                <a16:creationId xmlns:a16="http://schemas.microsoft.com/office/drawing/2014/main" id="{7A93B1B5-81EF-4513-97A6-5E06862617A0}"/>
              </a:ext>
            </a:extLst>
          </p:cNvPr>
          <p:cNvSpPr txBox="1"/>
          <p:nvPr/>
        </p:nvSpPr>
        <p:spPr>
          <a:xfrm>
            <a:off x="6519020" y="3059132"/>
            <a:ext cx="1983022" cy="769441"/>
          </a:xfrm>
          <a:prstGeom prst="rect">
            <a:avLst/>
          </a:prstGeom>
          <a:noFill/>
        </p:spPr>
        <p:txBody>
          <a:bodyPr wrap="square" rtlCol="0">
            <a:spAutoFit/>
          </a:bodyPr>
          <a:lstStyle/>
          <a:p>
            <a:pPr marL="144000" marR="0" lvl="0" indent="-1440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a-DK" sz="1100" b="0" i="0" u="none" strike="noStrike" kern="1200" cap="none" spc="0" normalizeH="0" baseline="0" noProof="0">
                <a:ln>
                  <a:noFill/>
                </a:ln>
                <a:solidFill>
                  <a:srgbClr val="383737"/>
                </a:solidFill>
                <a:effectLst/>
                <a:uLnTx/>
                <a:uFillTx/>
                <a:latin typeface="Arial" charset="0"/>
                <a:ea typeface="+mn-ea"/>
                <a:cs typeface="+mn-cs"/>
              </a:rPr>
              <a:t>Endelig beslutning om fremtidige </a:t>
            </a:r>
            <a:r>
              <a:rPr kumimoji="0" lang="da-DK" sz="1100" b="0" i="0" u="none" strike="noStrike" kern="1200" cap="none" spc="0" normalizeH="0" baseline="0" noProof="0" err="1">
                <a:ln>
                  <a:noFill/>
                </a:ln>
                <a:solidFill>
                  <a:srgbClr val="383737"/>
                </a:solidFill>
                <a:effectLst/>
                <a:uLnTx/>
                <a:uFillTx/>
                <a:latin typeface="Arial" charset="0"/>
                <a:ea typeface="+mn-ea"/>
                <a:cs typeface="+mn-cs"/>
              </a:rPr>
              <a:t>kravstyper</a:t>
            </a:r>
            <a:endParaRPr kumimoji="0" lang="da-DK" sz="1100" b="0" i="0" u="none" strike="noStrike" kern="1200" cap="none" spc="0" normalizeH="0" baseline="0" noProof="0">
              <a:ln>
                <a:noFill/>
              </a:ln>
              <a:solidFill>
                <a:srgbClr val="383737"/>
              </a:solidFill>
              <a:effectLst/>
              <a:uLnTx/>
              <a:uFillTx/>
              <a:latin typeface="Arial" charset="0"/>
              <a:ea typeface="+mn-ea"/>
              <a:cs typeface="+mn-cs"/>
            </a:endParaRPr>
          </a:p>
          <a:p>
            <a:pPr marL="144000" marR="0" lvl="0" indent="-1440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a-DK" sz="1100" b="0" i="0" u="none" strike="noStrike" kern="1200" cap="none" spc="0" normalizeH="0" baseline="0" noProof="0">
                <a:ln>
                  <a:noFill/>
                </a:ln>
                <a:solidFill>
                  <a:srgbClr val="383737"/>
                </a:solidFill>
                <a:effectLst/>
                <a:uLnTx/>
                <a:uFillTx/>
                <a:latin typeface="Arial" charset="0"/>
                <a:ea typeface="+mn-ea"/>
                <a:cs typeface="+mn-cs"/>
              </a:rPr>
              <a:t>Evt. aftale om opfølgning, rykning, afregning</a:t>
            </a:r>
          </a:p>
        </p:txBody>
      </p:sp>
      <p:sp>
        <p:nvSpPr>
          <p:cNvPr id="24" name="Tekstfelt 23">
            <a:extLst>
              <a:ext uri="{FF2B5EF4-FFF2-40B4-BE49-F238E27FC236}">
                <a16:creationId xmlns:a16="http://schemas.microsoft.com/office/drawing/2014/main" id="{AEF2DB58-71D5-4CAA-8F09-4D1116B348F6}"/>
              </a:ext>
            </a:extLst>
          </p:cNvPr>
          <p:cNvSpPr txBox="1"/>
          <p:nvPr/>
        </p:nvSpPr>
        <p:spPr>
          <a:xfrm>
            <a:off x="8616280" y="2266075"/>
            <a:ext cx="2251364" cy="938719"/>
          </a:xfrm>
          <a:prstGeom prst="rect">
            <a:avLst/>
          </a:prstGeom>
          <a:noFill/>
        </p:spPr>
        <p:txBody>
          <a:bodyPr wrap="square" rtlCol="0">
            <a:spAutoFit/>
          </a:bodyPr>
          <a:lstStyle/>
          <a:p>
            <a:pPr marL="144000" marR="0" lvl="0" indent="-1440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a-DK" sz="1100" b="0" i="0" u="none" strike="noStrike" kern="1200" cap="none" spc="0" normalizeH="0" baseline="0" noProof="0">
                <a:ln>
                  <a:noFill/>
                </a:ln>
                <a:solidFill>
                  <a:srgbClr val="383737"/>
                </a:solidFill>
                <a:effectLst/>
                <a:uLnTx/>
                <a:uFillTx/>
                <a:latin typeface="Arial" charset="0"/>
                <a:ea typeface="+mn-ea"/>
                <a:cs typeface="+mn-cs"/>
              </a:rPr>
              <a:t>Arbejdet dokumenteres i et aftalegrundlag pr. </a:t>
            </a:r>
            <a:r>
              <a:rPr kumimoji="0" lang="da-DK" sz="1100" b="0" i="0" u="none" strike="noStrike" kern="1200" cap="none" spc="0" normalizeH="0" baseline="0" noProof="0" err="1">
                <a:ln>
                  <a:noFill/>
                </a:ln>
                <a:solidFill>
                  <a:srgbClr val="383737"/>
                </a:solidFill>
                <a:effectLst/>
                <a:uLnTx/>
                <a:uFillTx/>
                <a:latin typeface="Arial" charset="0"/>
                <a:ea typeface="+mn-ea"/>
                <a:cs typeface="+mn-cs"/>
              </a:rPr>
              <a:t>kravstype</a:t>
            </a:r>
            <a:r>
              <a:rPr kumimoji="0" lang="da-DK" sz="1100" b="0" i="0" u="none" strike="noStrike" kern="1200" cap="none" spc="0" normalizeH="0" baseline="0" noProof="0">
                <a:ln>
                  <a:noFill/>
                </a:ln>
                <a:solidFill>
                  <a:srgbClr val="383737"/>
                </a:solidFill>
                <a:effectLst/>
                <a:uLnTx/>
                <a:uFillTx/>
                <a:latin typeface="Arial" charset="0"/>
                <a:ea typeface="+mn-ea"/>
                <a:cs typeface="+mn-cs"/>
              </a:rPr>
              <a:t>/lovhjemmel </a:t>
            </a:r>
          </a:p>
          <a:p>
            <a:pPr marL="144000" marR="0" lvl="0" indent="-1440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a-DK" sz="1100" b="0" i="0" u="none" strike="noStrike" kern="1200" cap="none" spc="0" normalizeH="0" baseline="0" noProof="0">
                <a:ln>
                  <a:noFill/>
                </a:ln>
                <a:solidFill>
                  <a:srgbClr val="383737"/>
                </a:solidFill>
                <a:effectLst/>
                <a:uLnTx/>
                <a:uFillTx/>
                <a:latin typeface="Arial" charset="0"/>
                <a:ea typeface="+mn-ea"/>
                <a:cs typeface="+mn-cs"/>
              </a:rPr>
              <a:t>Vedlægges samarbejdsaftalen</a:t>
            </a:r>
          </a:p>
          <a:p>
            <a:pPr marL="108000" marR="0" lvl="0" indent="-1440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da-DK" sz="1100" b="0" i="0" u="none" strike="noStrike" kern="1200" cap="none" spc="0" normalizeH="0" baseline="0" noProof="0">
              <a:ln>
                <a:noFill/>
              </a:ln>
              <a:solidFill>
                <a:srgbClr val="383737"/>
              </a:solidFill>
              <a:effectLst/>
              <a:uLnTx/>
              <a:uFillTx/>
              <a:latin typeface="Arial" charset="0"/>
              <a:ea typeface="+mn-ea"/>
              <a:cs typeface="+mn-cs"/>
            </a:endParaRPr>
          </a:p>
        </p:txBody>
      </p:sp>
      <p:sp>
        <p:nvSpPr>
          <p:cNvPr id="26" name="Tekstfelt 25">
            <a:extLst>
              <a:ext uri="{FF2B5EF4-FFF2-40B4-BE49-F238E27FC236}">
                <a16:creationId xmlns:a16="http://schemas.microsoft.com/office/drawing/2014/main" id="{17B88069-2EB6-465A-BBC7-F5993F1680D1}"/>
              </a:ext>
            </a:extLst>
          </p:cNvPr>
          <p:cNvSpPr txBox="1"/>
          <p:nvPr/>
        </p:nvSpPr>
        <p:spPr>
          <a:xfrm>
            <a:off x="402110" y="4964697"/>
            <a:ext cx="1794942" cy="600164"/>
          </a:xfrm>
          <a:prstGeom prst="rect">
            <a:avLst/>
          </a:prstGeom>
          <a:noFill/>
        </p:spPr>
        <p:txBody>
          <a:bodyPr wrap="square" rtlCol="0">
            <a:spAutoFit/>
          </a:bodyPr>
          <a:lstStyle/>
          <a:p>
            <a:pPr marL="144000" marR="0" lvl="0" indent="-1440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a-DK" sz="1100" b="0" i="0" u="none" strike="noStrike" kern="1200" cap="none" spc="0" normalizeH="0" baseline="0" noProof="0">
                <a:ln>
                  <a:noFill/>
                </a:ln>
                <a:solidFill>
                  <a:srgbClr val="383737"/>
                </a:solidFill>
                <a:effectLst/>
                <a:uLnTx/>
                <a:uFillTx/>
                <a:latin typeface="Arial" charset="0"/>
                <a:ea typeface="+mn-ea"/>
                <a:cs typeface="+mn-cs"/>
              </a:rPr>
              <a:t>Dataudtræk</a:t>
            </a:r>
          </a:p>
          <a:p>
            <a:pPr marL="144000" marR="0" lvl="0" indent="-14400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da-DK" sz="1100" b="0" i="0" u="none" strike="noStrike" kern="1200" cap="none" spc="0" normalizeH="0" baseline="0" noProof="0">
                <a:ln>
                  <a:noFill/>
                </a:ln>
                <a:solidFill>
                  <a:srgbClr val="383737"/>
                </a:solidFill>
                <a:effectLst/>
                <a:uLnTx/>
                <a:uFillTx/>
                <a:latin typeface="Arial" charset="0"/>
                <a:ea typeface="+mn-ea"/>
                <a:cs typeface="+mn-cs"/>
              </a:rPr>
              <a:t>Foreløbig analyse af hvad der faktureres</a:t>
            </a:r>
          </a:p>
        </p:txBody>
      </p:sp>
      <p:sp>
        <p:nvSpPr>
          <p:cNvPr id="30" name="Rutediagram: Forbindelse 29">
            <a:extLst>
              <a:ext uri="{FF2B5EF4-FFF2-40B4-BE49-F238E27FC236}">
                <a16:creationId xmlns:a16="http://schemas.microsoft.com/office/drawing/2014/main" id="{E9D27151-8A94-4230-915F-5C9935F102F3}"/>
              </a:ext>
            </a:extLst>
          </p:cNvPr>
          <p:cNvSpPr/>
          <p:nvPr/>
        </p:nvSpPr>
        <p:spPr>
          <a:xfrm>
            <a:off x="8811058" y="454386"/>
            <a:ext cx="1584176" cy="1584176"/>
          </a:xfrm>
          <a:prstGeom prst="flowChartConnector">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0" i="0" u="none" strike="noStrike" kern="1200" cap="none" spc="0" normalizeH="0" baseline="0" noProof="0">
                <a:ln>
                  <a:noFill/>
                </a:ln>
                <a:solidFill>
                  <a:srgbClr val="FFFFFF"/>
                </a:solidFill>
                <a:effectLst/>
                <a:uLnTx/>
                <a:uFillTx/>
                <a:latin typeface="Arial"/>
                <a:ea typeface="+mn-ea"/>
                <a:cs typeface="+mn-cs"/>
              </a:rPr>
              <a:t>Aftale-grundlag</a:t>
            </a:r>
          </a:p>
        </p:txBody>
      </p:sp>
      <p:pic>
        <p:nvPicPr>
          <p:cNvPr id="32" name="Grafik 31" descr="Mand">
            <a:extLst>
              <a:ext uri="{FF2B5EF4-FFF2-40B4-BE49-F238E27FC236}">
                <a16:creationId xmlns:a16="http://schemas.microsoft.com/office/drawing/2014/main" id="{7E518423-D465-4169-B755-23AB1765C81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28345" y="5706403"/>
            <a:ext cx="301829" cy="301829"/>
          </a:xfrm>
          <a:prstGeom prst="rect">
            <a:avLst/>
          </a:prstGeom>
        </p:spPr>
      </p:pic>
      <p:pic>
        <p:nvPicPr>
          <p:cNvPr id="34" name="Grafik 33" descr="Mand og kvinde">
            <a:extLst>
              <a:ext uri="{FF2B5EF4-FFF2-40B4-BE49-F238E27FC236}">
                <a16:creationId xmlns:a16="http://schemas.microsoft.com/office/drawing/2014/main" id="{427956CB-17C6-4A2E-9957-73C90447E14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35360" y="5635264"/>
            <a:ext cx="344921" cy="344921"/>
          </a:xfrm>
          <a:prstGeom prst="rect">
            <a:avLst/>
          </a:prstGeom>
        </p:spPr>
      </p:pic>
      <p:pic>
        <p:nvPicPr>
          <p:cNvPr id="36" name="Grafik 35" descr="Kvinde">
            <a:extLst>
              <a:ext uri="{FF2B5EF4-FFF2-40B4-BE49-F238E27FC236}">
                <a16:creationId xmlns:a16="http://schemas.microsoft.com/office/drawing/2014/main" id="{C577D156-A348-4736-8786-0054E117066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323110" y="5116089"/>
            <a:ext cx="307064" cy="307064"/>
          </a:xfrm>
          <a:prstGeom prst="rect">
            <a:avLst/>
          </a:prstGeom>
        </p:spPr>
      </p:pic>
      <p:sp>
        <p:nvSpPr>
          <p:cNvPr id="38" name="Tekstfelt 37">
            <a:extLst>
              <a:ext uri="{FF2B5EF4-FFF2-40B4-BE49-F238E27FC236}">
                <a16:creationId xmlns:a16="http://schemas.microsoft.com/office/drawing/2014/main" id="{314DA7C2-CCE5-4FBA-AA97-6687BEE5B966}"/>
              </a:ext>
            </a:extLst>
          </p:cNvPr>
          <p:cNvSpPr txBox="1"/>
          <p:nvPr/>
        </p:nvSpPr>
        <p:spPr>
          <a:xfrm>
            <a:off x="653618" y="5676919"/>
            <a:ext cx="1672642"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050" b="0" i="0" u="none" strike="noStrike" kern="1200" cap="none" spc="0" normalizeH="0" baseline="0" noProof="0">
                <a:ln>
                  <a:noFill/>
                </a:ln>
                <a:solidFill>
                  <a:srgbClr val="383737"/>
                </a:solidFill>
                <a:effectLst/>
                <a:uLnTx/>
                <a:uFillTx/>
                <a:latin typeface="Arial" charset="0"/>
                <a:ea typeface="+mn-ea"/>
                <a:cs typeface="+mn-cs"/>
              </a:rPr>
              <a:t>Debitorstyring / IT-Back</a:t>
            </a:r>
          </a:p>
        </p:txBody>
      </p:sp>
      <p:sp>
        <p:nvSpPr>
          <p:cNvPr id="40" name="Tekstfelt 39">
            <a:extLst>
              <a:ext uri="{FF2B5EF4-FFF2-40B4-BE49-F238E27FC236}">
                <a16:creationId xmlns:a16="http://schemas.microsoft.com/office/drawing/2014/main" id="{A107DDFB-BE6F-4DF4-8366-5F4F108D957F}"/>
              </a:ext>
            </a:extLst>
          </p:cNvPr>
          <p:cNvSpPr txBox="1"/>
          <p:nvPr/>
        </p:nvSpPr>
        <p:spPr>
          <a:xfrm>
            <a:off x="4630174" y="5733527"/>
            <a:ext cx="3266026"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050" b="0" i="0" u="none" strike="noStrike" kern="1200" cap="none" spc="0" normalizeH="0" baseline="0" noProof="0" dirty="0">
                <a:ln>
                  <a:noFill/>
                </a:ln>
                <a:solidFill>
                  <a:srgbClr val="383737"/>
                </a:solidFill>
                <a:effectLst/>
                <a:uLnTx/>
                <a:uFillTx/>
                <a:latin typeface="Arial" charset="0"/>
                <a:ea typeface="+mn-ea"/>
                <a:cs typeface="+mn-cs"/>
              </a:rPr>
              <a:t>Juridisk analytiker</a:t>
            </a:r>
          </a:p>
        </p:txBody>
      </p:sp>
      <p:sp>
        <p:nvSpPr>
          <p:cNvPr id="42" name="Tekstfelt 41">
            <a:extLst>
              <a:ext uri="{FF2B5EF4-FFF2-40B4-BE49-F238E27FC236}">
                <a16:creationId xmlns:a16="http://schemas.microsoft.com/office/drawing/2014/main" id="{60AD6DC7-DEB9-420C-8E2D-C00B2E641FDF}"/>
              </a:ext>
            </a:extLst>
          </p:cNvPr>
          <p:cNvSpPr txBox="1"/>
          <p:nvPr/>
        </p:nvSpPr>
        <p:spPr>
          <a:xfrm>
            <a:off x="4638609" y="5150093"/>
            <a:ext cx="3863433"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050" b="0" i="0" u="none" strike="noStrike" kern="1200" cap="none" spc="0" normalizeH="0" baseline="0" noProof="0" dirty="0">
                <a:ln>
                  <a:noFill/>
                </a:ln>
                <a:solidFill>
                  <a:srgbClr val="383737"/>
                </a:solidFill>
                <a:effectLst/>
                <a:uLnTx/>
                <a:uFillTx/>
                <a:latin typeface="Arial" charset="0"/>
                <a:ea typeface="+mn-ea"/>
                <a:cs typeface="+mn-cs"/>
              </a:rPr>
              <a:t>Opkrævningen</a:t>
            </a:r>
          </a:p>
        </p:txBody>
      </p:sp>
      <p:pic>
        <p:nvPicPr>
          <p:cNvPr id="44" name="Grafik 43" descr="Mand og kvinde">
            <a:extLst>
              <a:ext uri="{FF2B5EF4-FFF2-40B4-BE49-F238E27FC236}">
                <a16:creationId xmlns:a16="http://schemas.microsoft.com/office/drawing/2014/main" id="{AFEFB854-7CB4-4226-88FC-5227292A1C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79576" y="5244319"/>
            <a:ext cx="344921" cy="344921"/>
          </a:xfrm>
          <a:prstGeom prst="rect">
            <a:avLst/>
          </a:prstGeom>
        </p:spPr>
      </p:pic>
      <p:sp>
        <p:nvSpPr>
          <p:cNvPr id="46" name="Tekstfelt 45">
            <a:extLst>
              <a:ext uri="{FF2B5EF4-FFF2-40B4-BE49-F238E27FC236}">
                <a16:creationId xmlns:a16="http://schemas.microsoft.com/office/drawing/2014/main" id="{A1B74D31-8457-43D6-8EE4-0C93FB99E9B1}"/>
              </a:ext>
            </a:extLst>
          </p:cNvPr>
          <p:cNvSpPr txBox="1"/>
          <p:nvPr/>
        </p:nvSpPr>
        <p:spPr>
          <a:xfrm>
            <a:off x="2597833" y="5285974"/>
            <a:ext cx="1710537"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050" b="0" i="0" u="none" strike="noStrike" kern="1200" cap="none" spc="0" normalizeH="0" baseline="0" noProof="0">
                <a:ln>
                  <a:noFill/>
                </a:ln>
                <a:solidFill>
                  <a:srgbClr val="383737"/>
                </a:solidFill>
                <a:effectLst/>
                <a:uLnTx/>
                <a:uFillTx/>
                <a:latin typeface="Arial" charset="0"/>
                <a:ea typeface="+mn-ea"/>
                <a:cs typeface="+mn-cs"/>
              </a:rPr>
              <a:t>Debitorstyring / IT-Back</a:t>
            </a:r>
          </a:p>
        </p:txBody>
      </p:sp>
      <p:pic>
        <p:nvPicPr>
          <p:cNvPr id="56" name="Grafik 55" descr="Mand og kvinde">
            <a:extLst>
              <a:ext uri="{FF2B5EF4-FFF2-40B4-BE49-F238E27FC236}">
                <a16:creationId xmlns:a16="http://schemas.microsoft.com/office/drawing/2014/main" id="{E8284FD0-47DB-4EF0-B6E1-4A6401DC7FE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05516" y="6307325"/>
            <a:ext cx="344921" cy="344921"/>
          </a:xfrm>
          <a:prstGeom prst="rect">
            <a:avLst/>
          </a:prstGeom>
        </p:spPr>
      </p:pic>
      <p:sp>
        <p:nvSpPr>
          <p:cNvPr id="58" name="Tekstfelt 57">
            <a:extLst>
              <a:ext uri="{FF2B5EF4-FFF2-40B4-BE49-F238E27FC236}">
                <a16:creationId xmlns:a16="http://schemas.microsoft.com/office/drawing/2014/main" id="{2A0F8855-F1A8-4F00-8F1A-E0EB44521B0D}"/>
              </a:ext>
            </a:extLst>
          </p:cNvPr>
          <p:cNvSpPr txBox="1"/>
          <p:nvPr/>
        </p:nvSpPr>
        <p:spPr>
          <a:xfrm>
            <a:off x="4623774" y="6348980"/>
            <a:ext cx="1967566" cy="4154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050" b="0" i="0" u="none" strike="noStrike" kern="1200" cap="none" spc="0" normalizeH="0" baseline="0" noProof="0">
                <a:ln>
                  <a:noFill/>
                </a:ln>
                <a:solidFill>
                  <a:srgbClr val="383737"/>
                </a:solidFill>
                <a:effectLst/>
                <a:uLnTx/>
                <a:uFillTx/>
                <a:latin typeface="Arial" charset="0"/>
                <a:ea typeface="+mn-ea"/>
                <a:cs typeface="+mn-cs"/>
              </a:rPr>
              <a:t>Debitorstyring / IT-Back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1050" b="0" i="0" u="none" strike="noStrike" kern="1200" cap="none" spc="0" normalizeH="0" baseline="0" noProof="0">
              <a:ln>
                <a:noFill/>
              </a:ln>
              <a:solidFill>
                <a:srgbClr val="383737"/>
              </a:solidFill>
              <a:effectLst/>
              <a:uLnTx/>
              <a:uFillTx/>
              <a:latin typeface="Arial" charset="0"/>
              <a:ea typeface="+mn-ea"/>
              <a:cs typeface="+mn-cs"/>
            </a:endParaRPr>
          </a:p>
        </p:txBody>
      </p:sp>
      <p:sp>
        <p:nvSpPr>
          <p:cNvPr id="59" name="Tekstfelt 58">
            <a:extLst>
              <a:ext uri="{FF2B5EF4-FFF2-40B4-BE49-F238E27FC236}">
                <a16:creationId xmlns:a16="http://schemas.microsoft.com/office/drawing/2014/main" id="{C1527E51-3851-4FFF-9DC6-64416647A901}"/>
              </a:ext>
            </a:extLst>
          </p:cNvPr>
          <p:cNvSpPr txBox="1"/>
          <p:nvPr/>
        </p:nvSpPr>
        <p:spPr>
          <a:xfrm>
            <a:off x="4622739" y="6551766"/>
            <a:ext cx="3705509"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050" b="0" i="1" u="none" strike="noStrike" kern="1200" cap="none" spc="0" normalizeH="0" baseline="0" noProof="0">
                <a:ln>
                  <a:noFill/>
                </a:ln>
                <a:solidFill>
                  <a:srgbClr val="383737"/>
                </a:solidFill>
                <a:effectLst/>
                <a:uLnTx/>
                <a:uFillTx/>
                <a:latin typeface="Arial" charset="0"/>
                <a:ea typeface="+mn-ea"/>
                <a:cs typeface="+mn-cs"/>
              </a:rPr>
              <a:t>Facilitering og endelig dokumentering i aftalegrundlag</a:t>
            </a:r>
          </a:p>
        </p:txBody>
      </p:sp>
      <p:sp>
        <p:nvSpPr>
          <p:cNvPr id="61" name="Tekstfelt 60">
            <a:extLst>
              <a:ext uri="{FF2B5EF4-FFF2-40B4-BE49-F238E27FC236}">
                <a16:creationId xmlns:a16="http://schemas.microsoft.com/office/drawing/2014/main" id="{882265D2-4C91-494D-8BD4-3A6675BBD0E1}"/>
              </a:ext>
            </a:extLst>
          </p:cNvPr>
          <p:cNvSpPr txBox="1"/>
          <p:nvPr/>
        </p:nvSpPr>
        <p:spPr>
          <a:xfrm>
            <a:off x="4623774" y="5936313"/>
            <a:ext cx="5771460"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050" b="0" i="1" u="none" strike="noStrike" kern="1200" cap="none" spc="0" normalizeH="0" baseline="0" noProof="0">
                <a:ln>
                  <a:noFill/>
                </a:ln>
                <a:solidFill>
                  <a:srgbClr val="383737"/>
                </a:solidFill>
                <a:effectLst/>
                <a:uLnTx/>
                <a:uFillTx/>
                <a:latin typeface="Arial" charset="0"/>
                <a:ea typeface="+mn-ea"/>
                <a:cs typeface="+mn-cs"/>
              </a:rPr>
              <a:t>Hvor nødvendig, assistance ved dybere juridisk analyse og opsamling i samarbejdsaftale</a:t>
            </a:r>
          </a:p>
        </p:txBody>
      </p:sp>
      <p:sp>
        <p:nvSpPr>
          <p:cNvPr id="63" name="Tekstfelt 62">
            <a:extLst>
              <a:ext uri="{FF2B5EF4-FFF2-40B4-BE49-F238E27FC236}">
                <a16:creationId xmlns:a16="http://schemas.microsoft.com/office/drawing/2014/main" id="{0BE37616-EF78-4D94-B5C4-551C59F0E393}"/>
              </a:ext>
            </a:extLst>
          </p:cNvPr>
          <p:cNvSpPr txBox="1"/>
          <p:nvPr/>
        </p:nvSpPr>
        <p:spPr>
          <a:xfrm>
            <a:off x="4628055" y="5358535"/>
            <a:ext cx="4276257"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050" b="0" i="1" u="none" strike="noStrike" kern="1200" cap="none" spc="0" normalizeH="0" baseline="0" noProof="0">
                <a:ln>
                  <a:noFill/>
                </a:ln>
                <a:solidFill>
                  <a:srgbClr val="383737"/>
                </a:solidFill>
                <a:effectLst/>
                <a:uLnTx/>
                <a:uFillTx/>
                <a:latin typeface="Arial" charset="0"/>
                <a:ea typeface="+mn-ea"/>
                <a:cs typeface="+mn-cs"/>
              </a:rPr>
              <a:t>Umiddelbare spørgsmål og afklaringer – </a:t>
            </a:r>
            <a:r>
              <a:rPr kumimoji="0" lang="da-DK" sz="1050" b="0" i="1" u="none" strike="noStrike" kern="1200" cap="none" spc="0" normalizeH="0" baseline="0" noProof="0" err="1">
                <a:ln>
                  <a:noFill/>
                </a:ln>
                <a:solidFill>
                  <a:srgbClr val="383737"/>
                </a:solidFill>
                <a:effectLst/>
                <a:uLnTx/>
                <a:uFillTx/>
                <a:latin typeface="Arial" charset="0"/>
                <a:ea typeface="+mn-ea"/>
                <a:cs typeface="+mn-cs"/>
              </a:rPr>
              <a:t>mapning</a:t>
            </a:r>
            <a:r>
              <a:rPr kumimoji="0" lang="da-DK" sz="1050" b="0" i="1" u="none" strike="noStrike" kern="1200" cap="none" spc="0" normalizeH="0" baseline="0" noProof="0">
                <a:ln>
                  <a:noFill/>
                </a:ln>
                <a:solidFill>
                  <a:srgbClr val="383737"/>
                </a:solidFill>
                <a:effectLst/>
                <a:uLnTx/>
                <a:uFillTx/>
                <a:latin typeface="Arial" charset="0"/>
                <a:ea typeface="+mn-ea"/>
                <a:cs typeface="+mn-cs"/>
              </a:rPr>
              <a:t> til fordringstype</a:t>
            </a:r>
          </a:p>
        </p:txBody>
      </p:sp>
      <p:pic>
        <p:nvPicPr>
          <p:cNvPr id="65" name="Grafik 64" descr="Mand og kvinde">
            <a:extLst>
              <a:ext uri="{FF2B5EF4-FFF2-40B4-BE49-F238E27FC236}">
                <a16:creationId xmlns:a16="http://schemas.microsoft.com/office/drawing/2014/main" id="{BFC70A46-BAA9-4D0A-A604-9943F6DE392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288011" y="4924690"/>
            <a:ext cx="344921" cy="344921"/>
          </a:xfrm>
          <a:prstGeom prst="rect">
            <a:avLst/>
          </a:prstGeom>
        </p:spPr>
      </p:pic>
      <p:sp>
        <p:nvSpPr>
          <p:cNvPr id="67" name="Tekstfelt 66">
            <a:extLst>
              <a:ext uri="{FF2B5EF4-FFF2-40B4-BE49-F238E27FC236}">
                <a16:creationId xmlns:a16="http://schemas.microsoft.com/office/drawing/2014/main" id="{B93F6C1B-2736-4F70-ACEA-85A5A1D77145}"/>
              </a:ext>
            </a:extLst>
          </p:cNvPr>
          <p:cNvSpPr txBox="1"/>
          <p:nvPr/>
        </p:nvSpPr>
        <p:spPr>
          <a:xfrm>
            <a:off x="2610836" y="4967063"/>
            <a:ext cx="1426734"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050" b="0" i="0" u="none" strike="noStrike" kern="1200" cap="none" spc="0" normalizeH="0" baseline="0" noProof="0">
                <a:ln>
                  <a:noFill/>
                </a:ln>
                <a:solidFill>
                  <a:srgbClr val="383737"/>
                </a:solidFill>
                <a:effectLst/>
                <a:uLnTx/>
                <a:uFillTx/>
                <a:latin typeface="Arial" charset="0"/>
                <a:ea typeface="+mn-ea"/>
                <a:cs typeface="+mn-cs"/>
              </a:rPr>
              <a:t>Samarbejdspartner</a:t>
            </a:r>
          </a:p>
        </p:txBody>
      </p:sp>
      <p:pic>
        <p:nvPicPr>
          <p:cNvPr id="69" name="Grafik 68" descr="Mand og kvinde">
            <a:extLst>
              <a:ext uri="{FF2B5EF4-FFF2-40B4-BE49-F238E27FC236}">
                <a16:creationId xmlns:a16="http://schemas.microsoft.com/office/drawing/2014/main" id="{2C425C8C-4781-4153-AA06-F7A12E8E7AA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307349" y="4509120"/>
            <a:ext cx="344921" cy="344921"/>
          </a:xfrm>
          <a:prstGeom prst="rect">
            <a:avLst/>
          </a:prstGeom>
        </p:spPr>
      </p:pic>
      <p:sp>
        <p:nvSpPr>
          <p:cNvPr id="71" name="Tekstfelt 70">
            <a:extLst>
              <a:ext uri="{FF2B5EF4-FFF2-40B4-BE49-F238E27FC236}">
                <a16:creationId xmlns:a16="http://schemas.microsoft.com/office/drawing/2014/main" id="{2A9620BE-3894-45C9-9896-4DE889A80F1E}"/>
              </a:ext>
            </a:extLst>
          </p:cNvPr>
          <p:cNvSpPr txBox="1"/>
          <p:nvPr/>
        </p:nvSpPr>
        <p:spPr>
          <a:xfrm>
            <a:off x="4630174" y="4551493"/>
            <a:ext cx="1426734"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050" b="0" i="0" u="none" strike="noStrike" kern="1200" cap="none" spc="0" normalizeH="0" baseline="0" noProof="0">
                <a:ln>
                  <a:noFill/>
                </a:ln>
                <a:solidFill>
                  <a:srgbClr val="383737"/>
                </a:solidFill>
                <a:effectLst/>
                <a:uLnTx/>
                <a:uFillTx/>
                <a:latin typeface="Arial" charset="0"/>
                <a:ea typeface="+mn-ea"/>
                <a:cs typeface="+mn-cs"/>
              </a:rPr>
              <a:t>Samarbejdspartner</a:t>
            </a:r>
          </a:p>
        </p:txBody>
      </p:sp>
      <p:sp>
        <p:nvSpPr>
          <p:cNvPr id="73" name="Tekstfelt 72">
            <a:extLst>
              <a:ext uri="{FF2B5EF4-FFF2-40B4-BE49-F238E27FC236}">
                <a16:creationId xmlns:a16="http://schemas.microsoft.com/office/drawing/2014/main" id="{D7960517-57B5-460E-9538-10B07B6C78BC}"/>
              </a:ext>
            </a:extLst>
          </p:cNvPr>
          <p:cNvSpPr txBox="1"/>
          <p:nvPr/>
        </p:nvSpPr>
        <p:spPr>
          <a:xfrm>
            <a:off x="4623774" y="4752580"/>
            <a:ext cx="4276257"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050" b="0" i="1" u="none" strike="noStrike" kern="1200" cap="none" spc="0" normalizeH="0" baseline="0" noProof="0">
                <a:ln>
                  <a:noFill/>
                </a:ln>
                <a:solidFill>
                  <a:srgbClr val="383737"/>
                </a:solidFill>
                <a:effectLst/>
                <a:uLnTx/>
                <a:uFillTx/>
                <a:latin typeface="Arial" charset="0"/>
                <a:ea typeface="+mn-ea"/>
                <a:cs typeface="+mn-cs"/>
              </a:rPr>
              <a:t>Identifikation af lovhjemmel pr. kravstype </a:t>
            </a:r>
          </a:p>
        </p:txBody>
      </p:sp>
      <p:pic>
        <p:nvPicPr>
          <p:cNvPr id="79" name="Grafik 78" descr="Mand og kvinde">
            <a:extLst>
              <a:ext uri="{FF2B5EF4-FFF2-40B4-BE49-F238E27FC236}">
                <a16:creationId xmlns:a16="http://schemas.microsoft.com/office/drawing/2014/main" id="{0F46EE3A-EFFE-4A0D-BFB5-1D34C77DFF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4550" y="4143624"/>
            <a:ext cx="344921" cy="344921"/>
          </a:xfrm>
          <a:prstGeom prst="rect">
            <a:avLst/>
          </a:prstGeom>
        </p:spPr>
      </p:pic>
      <p:sp>
        <p:nvSpPr>
          <p:cNvPr id="81" name="Tekstfelt 80">
            <a:extLst>
              <a:ext uri="{FF2B5EF4-FFF2-40B4-BE49-F238E27FC236}">
                <a16:creationId xmlns:a16="http://schemas.microsoft.com/office/drawing/2014/main" id="{8A12B04F-B19D-4225-94D6-8DC826F2557E}"/>
              </a:ext>
            </a:extLst>
          </p:cNvPr>
          <p:cNvSpPr txBox="1"/>
          <p:nvPr/>
        </p:nvSpPr>
        <p:spPr>
          <a:xfrm>
            <a:off x="6982808" y="4185279"/>
            <a:ext cx="1828250" cy="4154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050" b="0" i="0" u="none" strike="noStrike" kern="1200" cap="none" spc="0" normalizeH="0" baseline="0" noProof="0">
                <a:ln>
                  <a:noFill/>
                </a:ln>
                <a:solidFill>
                  <a:srgbClr val="383737"/>
                </a:solidFill>
                <a:effectLst/>
                <a:uLnTx/>
                <a:uFillTx/>
                <a:latin typeface="Arial" charset="0"/>
                <a:ea typeface="+mn-ea"/>
                <a:cs typeface="+mn-cs"/>
              </a:rPr>
              <a:t>Debitorstyring / IT-Back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1050" b="0" i="0" u="none" strike="noStrike" kern="1200" cap="none" spc="0" normalizeH="0" baseline="0" noProof="0">
              <a:ln>
                <a:noFill/>
              </a:ln>
              <a:solidFill>
                <a:srgbClr val="383737"/>
              </a:solidFill>
              <a:effectLst/>
              <a:uLnTx/>
              <a:uFillTx/>
              <a:latin typeface="Arial" charset="0"/>
              <a:ea typeface="+mn-ea"/>
              <a:cs typeface="+mn-cs"/>
            </a:endParaRPr>
          </a:p>
        </p:txBody>
      </p:sp>
      <p:pic>
        <p:nvPicPr>
          <p:cNvPr id="83" name="Grafik 82" descr="Mand og kvinde">
            <a:extLst>
              <a:ext uri="{FF2B5EF4-FFF2-40B4-BE49-F238E27FC236}">
                <a16:creationId xmlns:a16="http://schemas.microsoft.com/office/drawing/2014/main" id="{3A59791E-E7C7-4E75-97EC-C960D581882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672985" y="3823995"/>
            <a:ext cx="344921" cy="344921"/>
          </a:xfrm>
          <a:prstGeom prst="rect">
            <a:avLst/>
          </a:prstGeom>
        </p:spPr>
      </p:pic>
      <p:sp>
        <p:nvSpPr>
          <p:cNvPr id="85" name="Tekstfelt 84">
            <a:extLst>
              <a:ext uri="{FF2B5EF4-FFF2-40B4-BE49-F238E27FC236}">
                <a16:creationId xmlns:a16="http://schemas.microsoft.com/office/drawing/2014/main" id="{712B191B-4A66-44C4-8C1A-2D1E9AB1934A}"/>
              </a:ext>
            </a:extLst>
          </p:cNvPr>
          <p:cNvSpPr txBox="1"/>
          <p:nvPr/>
        </p:nvSpPr>
        <p:spPr>
          <a:xfrm>
            <a:off x="6995810" y="3866368"/>
            <a:ext cx="1426734"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050" b="0" i="0" u="none" strike="noStrike" kern="1200" cap="none" spc="0" normalizeH="0" baseline="0" noProof="0">
                <a:ln>
                  <a:noFill/>
                </a:ln>
                <a:solidFill>
                  <a:srgbClr val="383737"/>
                </a:solidFill>
                <a:effectLst/>
                <a:uLnTx/>
                <a:uFillTx/>
                <a:latin typeface="Arial" charset="0"/>
                <a:ea typeface="+mn-ea"/>
                <a:cs typeface="+mn-cs"/>
              </a:rPr>
              <a:t>Samarbejdspartner</a:t>
            </a:r>
          </a:p>
        </p:txBody>
      </p:sp>
      <p:pic>
        <p:nvPicPr>
          <p:cNvPr id="87" name="Grafik 86" descr="Mand og kvinde">
            <a:extLst>
              <a:ext uri="{FF2B5EF4-FFF2-40B4-BE49-F238E27FC236}">
                <a16:creationId xmlns:a16="http://schemas.microsoft.com/office/drawing/2014/main" id="{FB2FF3A8-A100-4ED6-B893-485851CE416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60296" y="3048696"/>
            <a:ext cx="344921" cy="344921"/>
          </a:xfrm>
          <a:prstGeom prst="rect">
            <a:avLst/>
          </a:prstGeom>
        </p:spPr>
      </p:pic>
      <p:sp>
        <p:nvSpPr>
          <p:cNvPr id="89" name="Tekstfelt 88">
            <a:extLst>
              <a:ext uri="{FF2B5EF4-FFF2-40B4-BE49-F238E27FC236}">
                <a16:creationId xmlns:a16="http://schemas.microsoft.com/office/drawing/2014/main" id="{25BF2806-3510-495E-B847-BBAC6D0AE346}"/>
              </a:ext>
            </a:extLst>
          </p:cNvPr>
          <p:cNvSpPr txBox="1"/>
          <p:nvPr/>
        </p:nvSpPr>
        <p:spPr>
          <a:xfrm>
            <a:off x="9105217" y="3089465"/>
            <a:ext cx="1784543" cy="4154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050" b="0" i="0" u="none" strike="noStrike" kern="1200" cap="none" spc="0" normalizeH="0" baseline="0" noProof="0">
                <a:ln>
                  <a:noFill/>
                </a:ln>
                <a:solidFill>
                  <a:srgbClr val="383737"/>
                </a:solidFill>
                <a:effectLst/>
                <a:uLnTx/>
                <a:uFillTx/>
                <a:latin typeface="Arial" charset="0"/>
                <a:ea typeface="+mn-ea"/>
                <a:cs typeface="+mn-cs"/>
              </a:rPr>
              <a:t>Debitorstyring / IT-Back</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1050" b="0" i="0" u="none" strike="noStrike" kern="1200" cap="none" spc="0" normalizeH="0" baseline="0" noProof="0">
              <a:ln>
                <a:noFill/>
              </a:ln>
              <a:solidFill>
                <a:srgbClr val="383737"/>
              </a:solidFill>
              <a:effectLst/>
              <a:uLnTx/>
              <a:uFillTx/>
              <a:latin typeface="Arial" charset="0"/>
              <a:ea typeface="+mn-ea"/>
              <a:cs typeface="+mn-cs"/>
            </a:endParaRPr>
          </a:p>
        </p:txBody>
      </p:sp>
      <p:sp>
        <p:nvSpPr>
          <p:cNvPr id="23" name="Skriftrulle: lodret 22">
            <a:extLst>
              <a:ext uri="{FF2B5EF4-FFF2-40B4-BE49-F238E27FC236}">
                <a16:creationId xmlns:a16="http://schemas.microsoft.com/office/drawing/2014/main" id="{4B51E994-6512-41B7-B87E-765539233847}"/>
              </a:ext>
            </a:extLst>
          </p:cNvPr>
          <p:cNvSpPr/>
          <p:nvPr/>
        </p:nvSpPr>
        <p:spPr>
          <a:xfrm>
            <a:off x="11023771" y="1915193"/>
            <a:ext cx="760861" cy="865735"/>
          </a:xfrm>
          <a:prstGeom prst="verticalScroll">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FFFFFF"/>
              </a:solidFill>
              <a:effectLst/>
              <a:uLnTx/>
              <a:uFillTx/>
              <a:latin typeface="Arial"/>
              <a:ea typeface="+mn-ea"/>
              <a:cs typeface="+mn-cs"/>
            </a:endParaRPr>
          </a:p>
        </p:txBody>
      </p:sp>
      <p:sp>
        <p:nvSpPr>
          <p:cNvPr id="25" name="Skriftrulle: lodret 24">
            <a:extLst>
              <a:ext uri="{FF2B5EF4-FFF2-40B4-BE49-F238E27FC236}">
                <a16:creationId xmlns:a16="http://schemas.microsoft.com/office/drawing/2014/main" id="{10EF293F-EEE1-459E-BA26-0350FAC6F8B4}"/>
              </a:ext>
            </a:extLst>
          </p:cNvPr>
          <p:cNvSpPr/>
          <p:nvPr/>
        </p:nvSpPr>
        <p:spPr>
          <a:xfrm>
            <a:off x="10845120" y="1623883"/>
            <a:ext cx="760861" cy="865735"/>
          </a:xfrm>
          <a:prstGeom prst="verticalScroll">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FFFFFF"/>
              </a:solidFill>
              <a:effectLst/>
              <a:uLnTx/>
              <a:uFillTx/>
              <a:latin typeface="Arial"/>
              <a:ea typeface="+mn-ea"/>
              <a:cs typeface="+mn-cs"/>
            </a:endParaRPr>
          </a:p>
        </p:txBody>
      </p:sp>
      <p:sp>
        <p:nvSpPr>
          <p:cNvPr id="27" name="Skriftrulle: lodret 26">
            <a:extLst>
              <a:ext uri="{FF2B5EF4-FFF2-40B4-BE49-F238E27FC236}">
                <a16:creationId xmlns:a16="http://schemas.microsoft.com/office/drawing/2014/main" id="{B8601825-FC4C-4831-AEF7-D0E14D2AC8F5}"/>
              </a:ext>
            </a:extLst>
          </p:cNvPr>
          <p:cNvSpPr/>
          <p:nvPr/>
        </p:nvSpPr>
        <p:spPr>
          <a:xfrm>
            <a:off x="10421865" y="1158536"/>
            <a:ext cx="984780" cy="1047968"/>
          </a:xfrm>
          <a:prstGeom prst="verticalScroll">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100" b="0" i="0" u="none" strike="noStrike" kern="1200" cap="none" spc="0" normalizeH="0" baseline="0" noProof="0">
                <a:ln>
                  <a:noFill/>
                </a:ln>
                <a:solidFill>
                  <a:srgbClr val="FFFFFF"/>
                </a:solidFill>
                <a:effectLst/>
                <a:uLnTx/>
                <a:uFillTx/>
                <a:latin typeface="Arial"/>
                <a:ea typeface="+mn-ea"/>
                <a:cs typeface="+mn-cs"/>
              </a:rPr>
              <a:t>Sam-</a:t>
            </a:r>
            <a:r>
              <a:rPr kumimoji="0" lang="da-DK" sz="1100" b="0" i="0" u="none" strike="noStrike" kern="1200" cap="none" spc="0" normalizeH="0" baseline="0" noProof="0" err="1">
                <a:ln>
                  <a:noFill/>
                </a:ln>
                <a:solidFill>
                  <a:srgbClr val="FFFFFF"/>
                </a:solidFill>
                <a:effectLst/>
                <a:uLnTx/>
                <a:uFillTx/>
                <a:latin typeface="Arial"/>
                <a:ea typeface="+mn-ea"/>
                <a:cs typeface="+mn-cs"/>
              </a:rPr>
              <a:t>arbejds</a:t>
            </a:r>
            <a:r>
              <a:rPr kumimoji="0" lang="da-DK" sz="1100" b="0" i="0" u="none" strike="noStrike" kern="1200" cap="none" spc="0" normalizeH="0" baseline="0" noProof="0">
                <a:ln>
                  <a:noFill/>
                </a:ln>
                <a:solidFill>
                  <a:srgbClr val="FFFFFF"/>
                </a:solidFill>
                <a:effectLst/>
                <a:uLnTx/>
                <a:uFillTx/>
                <a:latin typeface="Arial"/>
                <a:ea typeface="+mn-ea"/>
                <a:cs typeface="+mn-cs"/>
              </a:rPr>
              <a:t>-aftale</a:t>
            </a:r>
          </a:p>
        </p:txBody>
      </p:sp>
      <p:sp>
        <p:nvSpPr>
          <p:cNvPr id="28" name="Tekstfelt 27">
            <a:extLst>
              <a:ext uri="{FF2B5EF4-FFF2-40B4-BE49-F238E27FC236}">
                <a16:creationId xmlns:a16="http://schemas.microsoft.com/office/drawing/2014/main" id="{3E4F6E12-4F88-47C5-919B-A5FFFF22D92B}"/>
              </a:ext>
            </a:extLst>
          </p:cNvPr>
          <p:cNvSpPr txBox="1"/>
          <p:nvPr/>
        </p:nvSpPr>
        <p:spPr>
          <a:xfrm>
            <a:off x="10944552" y="2202393"/>
            <a:ext cx="524096"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100" b="0" i="1" u="none" strike="noStrike" kern="1200" cap="none" spc="0" normalizeH="0" baseline="0" noProof="0">
                <a:ln>
                  <a:noFill/>
                </a:ln>
                <a:solidFill>
                  <a:srgbClr val="383737"/>
                </a:solidFill>
                <a:effectLst/>
                <a:uLnTx/>
                <a:uFillTx/>
                <a:latin typeface="Arial" charset="0"/>
                <a:ea typeface="+mn-ea"/>
                <a:cs typeface="+mn-cs"/>
              </a:rPr>
              <a:t>Bilag</a:t>
            </a:r>
          </a:p>
        </p:txBody>
      </p:sp>
      <p:sp>
        <p:nvSpPr>
          <p:cNvPr id="33" name="Tekstfelt 32">
            <a:extLst>
              <a:ext uri="{FF2B5EF4-FFF2-40B4-BE49-F238E27FC236}">
                <a16:creationId xmlns:a16="http://schemas.microsoft.com/office/drawing/2014/main" id="{67F45833-5605-4773-9DA8-CA08272A69A8}"/>
              </a:ext>
            </a:extLst>
          </p:cNvPr>
          <p:cNvSpPr txBox="1"/>
          <p:nvPr/>
        </p:nvSpPr>
        <p:spPr>
          <a:xfrm>
            <a:off x="11102023" y="2496889"/>
            <a:ext cx="524096"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100" b="0" i="1" u="none" strike="noStrike" kern="1200" cap="none" spc="0" normalizeH="0" baseline="0" noProof="0">
                <a:ln>
                  <a:noFill/>
                </a:ln>
                <a:solidFill>
                  <a:srgbClr val="383737"/>
                </a:solidFill>
                <a:effectLst/>
                <a:uLnTx/>
                <a:uFillTx/>
                <a:latin typeface="Arial" charset="0"/>
                <a:ea typeface="+mn-ea"/>
                <a:cs typeface="+mn-cs"/>
              </a:rPr>
              <a:t>Bilag</a:t>
            </a:r>
          </a:p>
        </p:txBody>
      </p:sp>
    </p:spTree>
    <p:extLst>
      <p:ext uri="{BB962C8B-B14F-4D97-AF65-F5344CB8AC3E}">
        <p14:creationId xmlns:p14="http://schemas.microsoft.com/office/powerpoint/2010/main" val="225513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par>
                                <p:cTn id="14" presetID="10" presetClass="entr" presetSubtype="0"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fade">
                                      <p:cBhvr>
                                        <p:cTn id="16" dur="500"/>
                                        <p:tgtEl>
                                          <p:spTgt spid="65"/>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500"/>
                                        <p:tgtEl>
                                          <p:spTgt spid="3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fade">
                                      <p:cBhvr>
                                        <p:cTn id="46" dur="500"/>
                                        <p:tgtEl>
                                          <p:spTgt spid="6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500"/>
                                        <p:tgtEl>
                                          <p:spTgt spid="6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par>
                                <p:cTn id="53" presetID="10" presetClass="entr" presetSubtype="0" fill="hold"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500"/>
                                        <p:tgtEl>
                                          <p:spTgt spid="59"/>
                                        </p:tgtEl>
                                      </p:cBhvr>
                                    </p:animEffect>
                                  </p:childTnLst>
                                </p:cTn>
                              </p:par>
                              <p:par>
                                <p:cTn id="62" presetID="10" presetClass="entr" presetSubtype="0" fill="hold" nodeType="withEffect">
                                  <p:stCondLst>
                                    <p:cond delay="0"/>
                                  </p:stCondLst>
                                  <p:childTnLst>
                                    <p:set>
                                      <p:cBhvr>
                                        <p:cTn id="63" dur="1" fill="hold">
                                          <p:stCondLst>
                                            <p:cond delay="0"/>
                                          </p:stCondLst>
                                        </p:cTn>
                                        <p:tgtEl>
                                          <p:spTgt spid="69"/>
                                        </p:tgtEl>
                                        <p:attrNameLst>
                                          <p:attrName>style.visibility</p:attrName>
                                        </p:attrNameLst>
                                      </p:cBhvr>
                                      <p:to>
                                        <p:strVal val="visible"/>
                                      </p:to>
                                    </p:set>
                                    <p:animEffect transition="in" filter="fade">
                                      <p:cBhvr>
                                        <p:cTn id="64" dur="500"/>
                                        <p:tgtEl>
                                          <p:spTgt spid="6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par>
                                <p:cTn id="68" presetID="10" presetClass="entr" presetSubtype="0" fill="hold" nodeType="with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fade">
                                      <p:cBhvr>
                                        <p:cTn id="70" dur="500"/>
                                        <p:tgtEl>
                                          <p:spTgt spid="8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fade">
                                      <p:cBhvr>
                                        <p:cTn id="73" dur="500"/>
                                        <p:tgtEl>
                                          <p:spTgt spid="85"/>
                                        </p:tgtEl>
                                      </p:cBhvr>
                                    </p:animEffect>
                                  </p:childTnLst>
                                </p:cTn>
                              </p:par>
                              <p:par>
                                <p:cTn id="74" presetID="10" presetClass="entr" presetSubtype="0" fill="hold" nodeType="with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fade">
                                      <p:cBhvr>
                                        <p:cTn id="76" dur="500"/>
                                        <p:tgtEl>
                                          <p:spTgt spid="7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1"/>
                                        </p:tgtEl>
                                        <p:attrNameLst>
                                          <p:attrName>style.visibility</p:attrName>
                                        </p:attrNameLst>
                                      </p:cBhvr>
                                      <p:to>
                                        <p:strVal val="visible"/>
                                      </p:to>
                                    </p:set>
                                    <p:animEffect transition="in" filter="fade">
                                      <p:cBhvr>
                                        <p:cTn id="79" dur="500"/>
                                        <p:tgtEl>
                                          <p:spTgt spid="8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4"/>
                                        </p:tgtEl>
                                        <p:attrNameLst>
                                          <p:attrName>style.visibility</p:attrName>
                                        </p:attrNameLst>
                                      </p:cBhvr>
                                      <p:to>
                                        <p:strVal val="visible"/>
                                      </p:to>
                                    </p:set>
                                    <p:animEffect transition="in" filter="fade">
                                      <p:cBhvr>
                                        <p:cTn id="82" dur="500"/>
                                        <p:tgtEl>
                                          <p:spTgt spid="24"/>
                                        </p:tgtEl>
                                      </p:cBhvr>
                                    </p:animEffect>
                                  </p:childTnLst>
                                </p:cTn>
                              </p:par>
                              <p:par>
                                <p:cTn id="83" presetID="10" presetClass="entr" presetSubtype="0" fill="hold" nodeType="withEffect">
                                  <p:stCondLst>
                                    <p:cond delay="0"/>
                                  </p:stCondLst>
                                  <p:childTnLst>
                                    <p:set>
                                      <p:cBhvr>
                                        <p:cTn id="84" dur="1" fill="hold">
                                          <p:stCondLst>
                                            <p:cond delay="0"/>
                                          </p:stCondLst>
                                        </p:cTn>
                                        <p:tgtEl>
                                          <p:spTgt spid="87"/>
                                        </p:tgtEl>
                                        <p:attrNameLst>
                                          <p:attrName>style.visibility</p:attrName>
                                        </p:attrNameLst>
                                      </p:cBhvr>
                                      <p:to>
                                        <p:strVal val="visible"/>
                                      </p:to>
                                    </p:set>
                                    <p:animEffect transition="in" filter="fade">
                                      <p:cBhvr>
                                        <p:cTn id="85" dur="500"/>
                                        <p:tgtEl>
                                          <p:spTgt spid="87"/>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500"/>
                                        <p:tgtEl>
                                          <p:spTgt spid="8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fade">
                                      <p:cBhvr>
                                        <p:cTn id="94" dur="500"/>
                                        <p:tgtEl>
                                          <p:spTgt spid="27"/>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fade">
                                      <p:cBhvr>
                                        <p:cTn id="100" dur="500"/>
                                        <p:tgtEl>
                                          <p:spTgt spid="2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8"/>
                                        </p:tgtEl>
                                        <p:attrNameLst>
                                          <p:attrName>style.visibility</p:attrName>
                                        </p:attrNameLst>
                                      </p:cBhvr>
                                      <p:to>
                                        <p:strVal val="visible"/>
                                      </p:to>
                                    </p:set>
                                    <p:animEffect transition="in" filter="fade">
                                      <p:cBhvr>
                                        <p:cTn id="103" dur="500"/>
                                        <p:tgtEl>
                                          <p:spTgt spid="28"/>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0" grpId="0"/>
      <p:bldP spid="22" grpId="0"/>
      <p:bldP spid="24" grpId="0"/>
      <p:bldP spid="38" grpId="0"/>
      <p:bldP spid="40" grpId="0"/>
      <p:bldP spid="42" grpId="0"/>
      <p:bldP spid="46" grpId="0"/>
      <p:bldP spid="58" grpId="0"/>
      <p:bldP spid="59" grpId="0"/>
      <p:bldP spid="61" grpId="0"/>
      <p:bldP spid="63" grpId="0"/>
      <p:bldP spid="67" grpId="0"/>
      <p:bldP spid="71" grpId="0"/>
      <p:bldP spid="73" grpId="0"/>
      <p:bldP spid="81" grpId="0"/>
      <p:bldP spid="85" grpId="0"/>
      <p:bldP spid="89" grpId="0"/>
      <p:bldP spid="23" grpId="0" animBg="1"/>
      <p:bldP spid="25" grpId="0" animBg="1"/>
      <p:bldP spid="27" grpId="0" animBg="1"/>
      <p:bldP spid="28"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D09D33E-1D9E-408F-8189-86DA2EF083FD}"/>
              </a:ext>
            </a:extLst>
          </p:cNvPr>
          <p:cNvSpPr>
            <a:spLocks noGrp="1"/>
          </p:cNvSpPr>
          <p:nvPr>
            <p:ph type="body" sz="quarter" idx="10"/>
          </p:nvPr>
        </p:nvSpPr>
        <p:spPr>
          <a:xfrm>
            <a:off x="623392" y="1268759"/>
            <a:ext cx="10849205" cy="5040561"/>
          </a:xfrm>
        </p:spPr>
        <p:txBody>
          <a:bodyPr lIns="91440" tIns="45720" rIns="91440" bIns="45720" anchor="t"/>
          <a:lstStyle/>
          <a:p>
            <a:endParaRPr lang="da-DK" dirty="0">
              <a:solidFill>
                <a:srgbClr val="706F6F"/>
              </a:solidFill>
            </a:endParaRPr>
          </a:p>
          <a:p>
            <a:pPr marL="457200" indent="-457200">
              <a:buFont typeface="Arial" panose="020B0604020202020204" pitchFamily="34" charset="0"/>
              <a:buChar char="•"/>
            </a:pPr>
            <a:endParaRPr lang="da-DK" dirty="0">
              <a:solidFill>
                <a:srgbClr val="706F6F"/>
              </a:solidFill>
            </a:endParaRPr>
          </a:p>
          <a:p>
            <a:pPr marL="457200" indent="-457200">
              <a:buFont typeface="Arial" panose="020B0604020202020204" pitchFamily="34" charset="0"/>
              <a:buChar char="•"/>
            </a:pPr>
            <a:endParaRPr lang="da-DK" dirty="0">
              <a:solidFill>
                <a:srgbClr val="706F6F"/>
              </a:solidFill>
            </a:endParaRPr>
          </a:p>
          <a:p>
            <a:pPr marL="1200150" lvl="1" indent="-457200">
              <a:buFont typeface="Arial" panose="020B0604020202020204" pitchFamily="34" charset="0"/>
              <a:buChar char="•"/>
            </a:pPr>
            <a:endParaRPr lang="da-DK" dirty="0"/>
          </a:p>
        </p:txBody>
      </p:sp>
      <p:sp>
        <p:nvSpPr>
          <p:cNvPr id="3" name="Titel 2">
            <a:extLst>
              <a:ext uri="{FF2B5EF4-FFF2-40B4-BE49-F238E27FC236}">
                <a16:creationId xmlns:a16="http://schemas.microsoft.com/office/drawing/2014/main" id="{F7144DDB-DA74-472A-B3BC-4C6AA37A0511}"/>
              </a:ext>
            </a:extLst>
          </p:cNvPr>
          <p:cNvSpPr>
            <a:spLocks noGrp="1"/>
          </p:cNvSpPr>
          <p:nvPr>
            <p:ph type="title"/>
          </p:nvPr>
        </p:nvSpPr>
        <p:spPr>
          <a:xfrm>
            <a:off x="623391" y="15615"/>
            <a:ext cx="10849205" cy="1066129"/>
          </a:xfrm>
        </p:spPr>
        <p:txBody>
          <a:bodyPr/>
          <a:lstStyle/>
          <a:p>
            <a:r>
              <a:rPr lang="da-DK" dirty="0"/>
              <a:t>Sondring over </a:t>
            </a:r>
            <a:r>
              <a:rPr lang="da-DK" dirty="0" err="1"/>
              <a:t>kravsgruppering</a:t>
            </a:r>
            <a:endParaRPr lang="da-DK" dirty="0"/>
          </a:p>
        </p:txBody>
      </p:sp>
      <p:sp>
        <p:nvSpPr>
          <p:cNvPr id="4" name="Pladsholder til tekst 1">
            <a:extLst>
              <a:ext uri="{FF2B5EF4-FFF2-40B4-BE49-F238E27FC236}">
                <a16:creationId xmlns:a16="http://schemas.microsoft.com/office/drawing/2014/main" id="{B9FC6964-F351-4AB6-A6A3-1C6E9A7ADC69}"/>
              </a:ext>
            </a:extLst>
          </p:cNvPr>
          <p:cNvSpPr txBox="1">
            <a:spLocks/>
          </p:cNvSpPr>
          <p:nvPr/>
        </p:nvSpPr>
        <p:spPr>
          <a:xfrm>
            <a:off x="7065236" y="1342592"/>
            <a:ext cx="3960440" cy="4966728"/>
          </a:xfrm>
          <a:prstGeom prst="rect">
            <a:avLst/>
          </a:prstGeom>
          <a:solidFill>
            <a:schemeClr val="accent1">
              <a:lumMod val="75000"/>
            </a:schemeClr>
          </a:solidFill>
        </p:spPr>
        <p:txBody>
          <a:bodyPr/>
          <a:lstStyle>
            <a:lvl1pPr marL="0" indent="0" algn="l" defTabSz="914400" rtl="0" eaLnBrk="1" latinLnBrk="0" hangingPunct="1">
              <a:spcBef>
                <a:spcPts val="0"/>
              </a:spcBef>
              <a:buFont typeface="Arial" pitchFamily="34" charset="0"/>
              <a:buNone/>
              <a:defRPr sz="3000" kern="1200" baseline="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da-DK" sz="1800" b="1" dirty="0">
                <a:solidFill>
                  <a:schemeClr val="bg1"/>
                </a:solidFill>
              </a:rPr>
              <a:t>Lovgivning og PSRM</a:t>
            </a:r>
          </a:p>
          <a:p>
            <a:pPr fontAlgn="auto">
              <a:spcAft>
                <a:spcPts val="0"/>
              </a:spcAft>
            </a:pPr>
            <a:endParaRPr lang="da-DK" sz="2000" b="1" dirty="0">
              <a:solidFill>
                <a:schemeClr val="bg1"/>
              </a:solidFill>
            </a:endParaRPr>
          </a:p>
          <a:p>
            <a:pPr marL="457200" indent="-457200" fontAlgn="auto">
              <a:spcAft>
                <a:spcPts val="0"/>
              </a:spcAft>
              <a:buFont typeface="Arial" pitchFamily="34" charset="0"/>
              <a:buChar char="•"/>
            </a:pPr>
            <a:r>
              <a:rPr lang="da-DK" sz="1800" dirty="0">
                <a:solidFill>
                  <a:schemeClr val="bg1"/>
                </a:solidFill>
              </a:rPr>
              <a:t>Med hvilken lovhjemmel fakturerer vi vores krav?</a:t>
            </a:r>
          </a:p>
          <a:p>
            <a:pPr marL="1200150" lvl="1" indent="-457200" fontAlgn="auto">
              <a:spcAft>
                <a:spcPts val="0"/>
              </a:spcAft>
              <a:buFont typeface="Arial" pitchFamily="34" charset="0"/>
              <a:buChar char="•"/>
            </a:pPr>
            <a:r>
              <a:rPr lang="da-DK" sz="1600" dirty="0">
                <a:solidFill>
                  <a:schemeClr val="bg1"/>
                </a:solidFill>
              </a:rPr>
              <a:t>Dette fortæller Gældsstyrelsen, hvordan de skal behandle vores krav</a:t>
            </a:r>
          </a:p>
          <a:p>
            <a:pPr marL="1200150" lvl="1" indent="-457200" fontAlgn="auto">
              <a:spcAft>
                <a:spcPts val="0"/>
              </a:spcAft>
              <a:buFont typeface="Arial" pitchFamily="34" charset="0"/>
              <a:buChar char="•"/>
            </a:pPr>
            <a:r>
              <a:rPr lang="da-DK" sz="1600" dirty="0">
                <a:solidFill>
                  <a:schemeClr val="bg1"/>
                </a:solidFill>
              </a:rPr>
              <a:t>Danner grobund for opsplitning og </a:t>
            </a:r>
            <a:r>
              <a:rPr lang="da-DK" sz="1600" dirty="0" err="1">
                <a:solidFill>
                  <a:schemeClr val="bg1"/>
                </a:solidFill>
              </a:rPr>
              <a:t>kravsgruppering</a:t>
            </a:r>
            <a:r>
              <a:rPr lang="da-DK" sz="1600" dirty="0">
                <a:solidFill>
                  <a:schemeClr val="bg1"/>
                </a:solidFill>
              </a:rPr>
              <a:t> (nødvendigt)</a:t>
            </a:r>
          </a:p>
          <a:p>
            <a:pPr marL="457200" indent="-457200" fontAlgn="auto">
              <a:spcAft>
                <a:spcPts val="0"/>
              </a:spcAft>
              <a:buFont typeface="Arial" pitchFamily="34" charset="0"/>
              <a:buChar char="•"/>
            </a:pPr>
            <a:r>
              <a:rPr lang="da-DK" sz="1600" dirty="0">
                <a:solidFill>
                  <a:schemeClr val="bg1"/>
                </a:solidFill>
              </a:rPr>
              <a:t>På sigt: Stamdatapraksis skal afstemmes med Gældsstyrelsens krav (Praksis må </a:t>
            </a:r>
            <a:r>
              <a:rPr lang="da-DK" sz="1600" i="1" dirty="0">
                <a:solidFill>
                  <a:schemeClr val="bg1"/>
                </a:solidFill>
              </a:rPr>
              <a:t>ikke</a:t>
            </a:r>
            <a:r>
              <a:rPr lang="da-DK" sz="1600" dirty="0">
                <a:solidFill>
                  <a:schemeClr val="bg1"/>
                </a:solidFill>
              </a:rPr>
              <a:t> ændres før det endelige materiale er fastlagt)</a:t>
            </a:r>
          </a:p>
        </p:txBody>
      </p:sp>
      <p:sp>
        <p:nvSpPr>
          <p:cNvPr id="5" name="Pladsholder til tekst 1">
            <a:extLst>
              <a:ext uri="{FF2B5EF4-FFF2-40B4-BE49-F238E27FC236}">
                <a16:creationId xmlns:a16="http://schemas.microsoft.com/office/drawing/2014/main" id="{B5EC859B-4793-4B69-87B9-4797B8ADBBBC}"/>
              </a:ext>
            </a:extLst>
          </p:cNvPr>
          <p:cNvSpPr txBox="1">
            <a:spLocks/>
          </p:cNvSpPr>
          <p:nvPr/>
        </p:nvSpPr>
        <p:spPr>
          <a:xfrm>
            <a:off x="739957" y="1342592"/>
            <a:ext cx="3960440" cy="4966728"/>
          </a:xfrm>
          <a:prstGeom prst="rect">
            <a:avLst/>
          </a:prstGeom>
          <a:solidFill>
            <a:srgbClr val="00B050"/>
          </a:solidFill>
        </p:spPr>
        <p:txBody>
          <a:bodyPr lIns="91440" tIns="45720" rIns="91440" bIns="45720" anchor="t"/>
          <a:lstStyle>
            <a:lvl1pPr marL="0" indent="0" algn="l" defTabSz="914400" rtl="0" eaLnBrk="1" latinLnBrk="0" hangingPunct="1">
              <a:spcBef>
                <a:spcPts val="0"/>
              </a:spcBef>
              <a:buFont typeface="Arial" pitchFamily="34" charset="0"/>
              <a:buNone/>
              <a:defRPr sz="3000" kern="1200" baseline="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da-DK" sz="1800" b="1" dirty="0">
                <a:solidFill>
                  <a:schemeClr val="bg1"/>
                </a:solidFill>
              </a:rPr>
              <a:t>Det økonomiske/ forretningsmæssige perspektiv</a:t>
            </a:r>
          </a:p>
          <a:p>
            <a:pPr fontAlgn="auto">
              <a:spcAft>
                <a:spcPts val="0"/>
              </a:spcAft>
            </a:pPr>
            <a:endParaRPr lang="da-DK" sz="2000" b="1" dirty="0">
              <a:solidFill>
                <a:schemeClr val="bg1"/>
              </a:solidFill>
            </a:endParaRPr>
          </a:p>
          <a:p>
            <a:pPr marL="457200" indent="-457200" fontAlgn="auto">
              <a:spcAft>
                <a:spcPts val="0"/>
              </a:spcAft>
              <a:buFont typeface="Arial" panose="020B0604020202020204" pitchFamily="34" charset="0"/>
              <a:buChar char="•"/>
            </a:pPr>
            <a:r>
              <a:rPr lang="da-DK" sz="1800" dirty="0">
                <a:solidFill>
                  <a:schemeClr val="bg1"/>
                </a:solidFill>
              </a:rPr>
              <a:t>Hvilken indsigt ønsker jeg at få på mine krav? (</a:t>
            </a:r>
            <a:r>
              <a:rPr lang="da-DK" sz="1800" dirty="0" err="1">
                <a:solidFill>
                  <a:schemeClr val="bg1"/>
                </a:solidFill>
              </a:rPr>
              <a:t>kravsgruppering</a:t>
            </a:r>
            <a:r>
              <a:rPr lang="da-DK" sz="1800" dirty="0">
                <a:solidFill>
                  <a:schemeClr val="bg1"/>
                </a:solidFill>
              </a:rPr>
              <a:t>)</a:t>
            </a:r>
          </a:p>
          <a:p>
            <a:pPr marL="1200150" lvl="1" indent="-457200" fontAlgn="auto">
              <a:spcAft>
                <a:spcPts val="0"/>
              </a:spcAft>
              <a:buFont typeface="Arial" panose="020B0604020202020204" pitchFamily="34" charset="0"/>
              <a:buChar char="•"/>
            </a:pPr>
            <a:r>
              <a:rPr lang="da-DK" sz="1600" dirty="0">
                <a:solidFill>
                  <a:schemeClr val="bg1"/>
                </a:solidFill>
              </a:rPr>
              <a:t>Hvad vil jeg se i den månedlige restancerapport?</a:t>
            </a:r>
          </a:p>
          <a:p>
            <a:pPr marL="1200150" lvl="1" indent="-457200" fontAlgn="auto">
              <a:spcAft>
                <a:spcPts val="0"/>
              </a:spcAft>
              <a:buFont typeface="Arial" panose="020B0604020202020204" pitchFamily="34" charset="0"/>
              <a:buChar char="•"/>
            </a:pPr>
            <a:r>
              <a:rPr lang="da-DK" sz="1600" dirty="0">
                <a:solidFill>
                  <a:schemeClr val="bg1"/>
                </a:solidFill>
              </a:rPr>
              <a:t>Hvor meget fakturerer vi?</a:t>
            </a:r>
          </a:p>
          <a:p>
            <a:pPr marL="1200150" lvl="1" indent="-457200" fontAlgn="auto">
              <a:spcAft>
                <a:spcPts val="0"/>
              </a:spcAft>
              <a:buFont typeface="Arial" panose="020B0604020202020204" pitchFamily="34" charset="0"/>
              <a:buChar char="•"/>
            </a:pPr>
            <a:r>
              <a:rPr lang="da-DK" sz="1600" dirty="0">
                <a:solidFill>
                  <a:schemeClr val="bg1"/>
                </a:solidFill>
                <a:latin typeface="Arial"/>
                <a:cs typeface="Arial"/>
              </a:rPr>
              <a:t>Ikke opsplitning for opsplitningens skyld </a:t>
            </a:r>
            <a:endParaRPr lang="da-DK" sz="1600" dirty="0">
              <a:solidFill>
                <a:schemeClr val="bg1"/>
              </a:solidFill>
            </a:endParaRPr>
          </a:p>
          <a:p>
            <a:pPr marL="457200" indent="-457200" fontAlgn="auto">
              <a:spcAft>
                <a:spcPts val="0"/>
              </a:spcAft>
              <a:buFont typeface="Arial" panose="020B0604020202020204" pitchFamily="34" charset="0"/>
              <a:buChar char="•"/>
            </a:pPr>
            <a:r>
              <a:rPr lang="da-DK" sz="1800" dirty="0">
                <a:solidFill>
                  <a:schemeClr val="bg1"/>
                </a:solidFill>
              </a:rPr>
              <a:t>Hvad giver mening i min dagligdag?</a:t>
            </a:r>
          </a:p>
          <a:p>
            <a:pPr marL="457200" indent="-457200" fontAlgn="auto">
              <a:spcAft>
                <a:spcPts val="0"/>
              </a:spcAft>
              <a:buFont typeface="Arial" panose="020B0604020202020204" pitchFamily="34" charset="0"/>
              <a:buChar char="•"/>
            </a:pPr>
            <a:r>
              <a:rPr lang="da-DK" sz="1800" dirty="0">
                <a:solidFill>
                  <a:schemeClr val="bg1"/>
                </a:solidFill>
              </a:rPr>
              <a:t>Har jeg behov for en særlig rykning i nogle grupperinger?</a:t>
            </a:r>
          </a:p>
          <a:p>
            <a:pPr marL="457200" indent="-457200" fontAlgn="auto">
              <a:spcAft>
                <a:spcPts val="0"/>
              </a:spcAft>
              <a:buFont typeface="Arial" panose="020B0604020202020204" pitchFamily="34" charset="0"/>
              <a:buChar char="•"/>
            </a:pPr>
            <a:r>
              <a:rPr lang="da-DK" sz="1800" dirty="0">
                <a:solidFill>
                  <a:schemeClr val="bg1"/>
                </a:solidFill>
              </a:rPr>
              <a:t>Har jeg brug for særlige tekster?</a:t>
            </a:r>
          </a:p>
          <a:p>
            <a:pPr marL="457200" indent="-457200" fontAlgn="auto">
              <a:spcAft>
                <a:spcPts val="0"/>
              </a:spcAft>
              <a:buFont typeface="Arial" panose="020B0604020202020204" pitchFamily="34" charset="0"/>
              <a:buChar char="•"/>
            </a:pPr>
            <a:endParaRPr lang="da-DK" sz="1800" dirty="0">
              <a:solidFill>
                <a:schemeClr val="bg1"/>
              </a:solidFill>
            </a:endParaRPr>
          </a:p>
        </p:txBody>
      </p:sp>
      <p:sp>
        <p:nvSpPr>
          <p:cNvPr id="6" name="Pil: venstre-højre 5">
            <a:extLst>
              <a:ext uri="{FF2B5EF4-FFF2-40B4-BE49-F238E27FC236}">
                <a16:creationId xmlns:a16="http://schemas.microsoft.com/office/drawing/2014/main" id="{E1D39671-C09D-4085-9957-F0E7336327AA}"/>
              </a:ext>
            </a:extLst>
          </p:cNvPr>
          <p:cNvSpPr/>
          <p:nvPr/>
        </p:nvSpPr>
        <p:spPr>
          <a:xfrm>
            <a:off x="4799856" y="3684698"/>
            <a:ext cx="2160241" cy="432048"/>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6891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039D15A-A89B-4327-A1DE-13546BCD56D4}"/>
              </a:ext>
            </a:extLst>
          </p:cNvPr>
          <p:cNvSpPr>
            <a:spLocks noGrp="1"/>
          </p:cNvSpPr>
          <p:nvPr>
            <p:ph type="title"/>
          </p:nvPr>
        </p:nvSpPr>
        <p:spPr>
          <a:xfrm>
            <a:off x="551384" y="168246"/>
            <a:ext cx="10849205" cy="908721"/>
          </a:xfrm>
        </p:spPr>
        <p:txBody>
          <a:bodyPr/>
          <a:lstStyle/>
          <a:p>
            <a:r>
              <a:rPr lang="da-DK">
                <a:solidFill>
                  <a:schemeClr val="accent1"/>
                </a:solidFill>
              </a:rPr>
              <a:t>Hjælpemodel</a:t>
            </a:r>
            <a:r>
              <a:rPr lang="da-DK"/>
              <a:t> til </a:t>
            </a:r>
            <a:r>
              <a:rPr lang="da-DK" err="1"/>
              <a:t>kravsopsplitning</a:t>
            </a:r>
            <a:endParaRPr lang="da-DK"/>
          </a:p>
        </p:txBody>
      </p:sp>
      <p:pic>
        <p:nvPicPr>
          <p:cNvPr id="5" name="Billede 4">
            <a:extLst>
              <a:ext uri="{FF2B5EF4-FFF2-40B4-BE49-F238E27FC236}">
                <a16:creationId xmlns:a16="http://schemas.microsoft.com/office/drawing/2014/main" id="{4E497273-C11B-4D00-9089-79E6CDE30181}"/>
              </a:ext>
            </a:extLst>
          </p:cNvPr>
          <p:cNvPicPr>
            <a:picLocks noChangeAspect="1"/>
          </p:cNvPicPr>
          <p:nvPr/>
        </p:nvPicPr>
        <p:blipFill>
          <a:blip r:embed="rId3"/>
          <a:stretch>
            <a:fillRect/>
          </a:stretch>
        </p:blipFill>
        <p:spPr>
          <a:xfrm>
            <a:off x="1495624" y="1076967"/>
            <a:ext cx="8151720" cy="5509749"/>
          </a:xfrm>
          <a:prstGeom prst="rect">
            <a:avLst/>
          </a:prstGeom>
        </p:spPr>
      </p:pic>
    </p:spTree>
    <p:extLst>
      <p:ext uri="{BB962C8B-B14F-4D97-AF65-F5344CB8AC3E}">
        <p14:creationId xmlns:p14="http://schemas.microsoft.com/office/powerpoint/2010/main" val="3696182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8B55ABC-F849-4E4A-82D7-C62834E420AF}"/>
              </a:ext>
            </a:extLst>
          </p:cNvPr>
          <p:cNvSpPr>
            <a:spLocks noGrp="1"/>
          </p:cNvSpPr>
          <p:nvPr>
            <p:ph type="title"/>
          </p:nvPr>
        </p:nvSpPr>
        <p:spPr/>
        <p:txBody>
          <a:bodyPr/>
          <a:lstStyle/>
          <a:p>
            <a:r>
              <a:rPr lang="da-DK" dirty="0"/>
              <a:t>Procesplan for serviceeftersyn </a:t>
            </a:r>
          </a:p>
        </p:txBody>
      </p:sp>
      <p:pic>
        <p:nvPicPr>
          <p:cNvPr id="5" name="Billede 4">
            <a:extLst>
              <a:ext uri="{FF2B5EF4-FFF2-40B4-BE49-F238E27FC236}">
                <a16:creationId xmlns:a16="http://schemas.microsoft.com/office/drawing/2014/main" id="{E6955321-F4E0-464D-81A3-D792C13405CB}"/>
              </a:ext>
            </a:extLst>
          </p:cNvPr>
          <p:cNvPicPr>
            <a:picLocks noChangeAspect="1"/>
          </p:cNvPicPr>
          <p:nvPr/>
        </p:nvPicPr>
        <p:blipFill rotWithShape="1">
          <a:blip r:embed="rId3"/>
          <a:srcRect l="5209" t="24072"/>
          <a:stretch/>
        </p:blipFill>
        <p:spPr>
          <a:xfrm>
            <a:off x="1101985" y="1258277"/>
            <a:ext cx="9501890" cy="4669693"/>
          </a:xfrm>
          <a:prstGeom prst="rect">
            <a:avLst/>
          </a:prstGeom>
        </p:spPr>
      </p:pic>
      <p:sp>
        <p:nvSpPr>
          <p:cNvPr id="2" name="Tekstfelt 1">
            <a:extLst>
              <a:ext uri="{FF2B5EF4-FFF2-40B4-BE49-F238E27FC236}">
                <a16:creationId xmlns:a16="http://schemas.microsoft.com/office/drawing/2014/main" id="{BF27E35D-22EA-4198-BEF1-9C61AF84D50E}"/>
              </a:ext>
            </a:extLst>
          </p:cNvPr>
          <p:cNvSpPr txBox="1"/>
          <p:nvPr/>
        </p:nvSpPr>
        <p:spPr>
          <a:xfrm>
            <a:off x="1203570" y="2954244"/>
            <a:ext cx="523630" cy="184666"/>
          </a:xfrm>
          <a:prstGeom prst="rect">
            <a:avLst/>
          </a:prstGeom>
          <a:solidFill>
            <a:schemeClr val="bg1"/>
          </a:solidFill>
          <a:ln>
            <a:noFill/>
          </a:ln>
        </p:spPr>
        <p:txBody>
          <a:bodyPr wrap="square" rtlCol="0">
            <a:spAutoFit/>
          </a:bodyPr>
          <a:lstStyle/>
          <a:p>
            <a:r>
              <a:rPr lang="da-DK" sz="600" dirty="0">
                <a:solidFill>
                  <a:srgbClr val="27CEAF"/>
                </a:solidFill>
              </a:rPr>
              <a:t>UGE XX</a:t>
            </a:r>
          </a:p>
        </p:txBody>
      </p:sp>
      <p:sp>
        <p:nvSpPr>
          <p:cNvPr id="6" name="Tekstfelt 5">
            <a:extLst>
              <a:ext uri="{FF2B5EF4-FFF2-40B4-BE49-F238E27FC236}">
                <a16:creationId xmlns:a16="http://schemas.microsoft.com/office/drawing/2014/main" id="{94BCA6D4-0C43-4143-9208-384EC25812A8}"/>
              </a:ext>
            </a:extLst>
          </p:cNvPr>
          <p:cNvSpPr txBox="1"/>
          <p:nvPr/>
        </p:nvSpPr>
        <p:spPr>
          <a:xfrm>
            <a:off x="1203570" y="3138910"/>
            <a:ext cx="523630" cy="184666"/>
          </a:xfrm>
          <a:prstGeom prst="rect">
            <a:avLst/>
          </a:prstGeom>
          <a:solidFill>
            <a:schemeClr val="bg1"/>
          </a:solidFill>
          <a:ln>
            <a:noFill/>
          </a:ln>
        </p:spPr>
        <p:txBody>
          <a:bodyPr wrap="square" rtlCol="0">
            <a:spAutoFit/>
          </a:bodyPr>
          <a:lstStyle/>
          <a:p>
            <a:r>
              <a:rPr lang="da-DK" sz="600" dirty="0">
                <a:solidFill>
                  <a:srgbClr val="7ABEED"/>
                </a:solidFill>
              </a:rPr>
              <a:t>UGE XX</a:t>
            </a:r>
          </a:p>
        </p:txBody>
      </p:sp>
      <p:sp>
        <p:nvSpPr>
          <p:cNvPr id="7" name="Tekstfelt 6">
            <a:extLst>
              <a:ext uri="{FF2B5EF4-FFF2-40B4-BE49-F238E27FC236}">
                <a16:creationId xmlns:a16="http://schemas.microsoft.com/office/drawing/2014/main" id="{F1420BD7-6079-4B1A-91F2-F5AA7F8D1CE5}"/>
              </a:ext>
            </a:extLst>
          </p:cNvPr>
          <p:cNvSpPr txBox="1"/>
          <p:nvPr/>
        </p:nvSpPr>
        <p:spPr>
          <a:xfrm>
            <a:off x="1203570" y="3312888"/>
            <a:ext cx="523630" cy="184666"/>
          </a:xfrm>
          <a:prstGeom prst="rect">
            <a:avLst/>
          </a:prstGeom>
          <a:solidFill>
            <a:schemeClr val="bg1"/>
          </a:solidFill>
          <a:ln>
            <a:noFill/>
          </a:ln>
        </p:spPr>
        <p:txBody>
          <a:bodyPr wrap="square" rtlCol="0">
            <a:spAutoFit/>
          </a:bodyPr>
          <a:lstStyle/>
          <a:p>
            <a:r>
              <a:rPr lang="da-DK" sz="600" dirty="0">
                <a:solidFill>
                  <a:srgbClr val="1D67BD"/>
                </a:solidFill>
              </a:rPr>
              <a:t>UGE XX</a:t>
            </a:r>
          </a:p>
        </p:txBody>
      </p:sp>
      <p:sp>
        <p:nvSpPr>
          <p:cNvPr id="8" name="Tekstfelt 7">
            <a:extLst>
              <a:ext uri="{FF2B5EF4-FFF2-40B4-BE49-F238E27FC236}">
                <a16:creationId xmlns:a16="http://schemas.microsoft.com/office/drawing/2014/main" id="{0B2A8AD8-8DD1-43C1-A14A-F00733072652}"/>
              </a:ext>
            </a:extLst>
          </p:cNvPr>
          <p:cNvSpPr txBox="1"/>
          <p:nvPr/>
        </p:nvSpPr>
        <p:spPr>
          <a:xfrm>
            <a:off x="1203570" y="3486866"/>
            <a:ext cx="523630" cy="184666"/>
          </a:xfrm>
          <a:prstGeom prst="rect">
            <a:avLst/>
          </a:prstGeom>
          <a:solidFill>
            <a:schemeClr val="bg1"/>
          </a:solidFill>
          <a:ln>
            <a:noFill/>
          </a:ln>
        </p:spPr>
        <p:txBody>
          <a:bodyPr wrap="square" rtlCol="0">
            <a:spAutoFit/>
          </a:bodyPr>
          <a:lstStyle/>
          <a:p>
            <a:r>
              <a:rPr lang="da-DK" sz="600" dirty="0">
                <a:solidFill>
                  <a:srgbClr val="9C36FF"/>
                </a:solidFill>
              </a:rPr>
              <a:t>UGE XX</a:t>
            </a:r>
          </a:p>
        </p:txBody>
      </p:sp>
      <p:sp>
        <p:nvSpPr>
          <p:cNvPr id="9" name="Tekstfelt 8">
            <a:extLst>
              <a:ext uri="{FF2B5EF4-FFF2-40B4-BE49-F238E27FC236}">
                <a16:creationId xmlns:a16="http://schemas.microsoft.com/office/drawing/2014/main" id="{1ABDF67A-A6F3-49E7-8F00-11131DCC7644}"/>
              </a:ext>
            </a:extLst>
          </p:cNvPr>
          <p:cNvSpPr txBox="1"/>
          <p:nvPr/>
        </p:nvSpPr>
        <p:spPr>
          <a:xfrm>
            <a:off x="1203570" y="3660844"/>
            <a:ext cx="523630" cy="184666"/>
          </a:xfrm>
          <a:prstGeom prst="rect">
            <a:avLst/>
          </a:prstGeom>
          <a:solidFill>
            <a:schemeClr val="bg1"/>
          </a:solidFill>
          <a:ln>
            <a:noFill/>
          </a:ln>
        </p:spPr>
        <p:txBody>
          <a:bodyPr wrap="square" rtlCol="0">
            <a:spAutoFit/>
          </a:bodyPr>
          <a:lstStyle/>
          <a:p>
            <a:r>
              <a:rPr lang="da-DK" sz="600" dirty="0">
                <a:solidFill>
                  <a:srgbClr val="FF4E8E"/>
                </a:solidFill>
              </a:rPr>
              <a:t>UGE XX</a:t>
            </a:r>
          </a:p>
        </p:txBody>
      </p:sp>
      <p:sp>
        <p:nvSpPr>
          <p:cNvPr id="10" name="Tekstfelt 9">
            <a:extLst>
              <a:ext uri="{FF2B5EF4-FFF2-40B4-BE49-F238E27FC236}">
                <a16:creationId xmlns:a16="http://schemas.microsoft.com/office/drawing/2014/main" id="{1A20D0DB-EF8F-422E-BE48-7AFBE7C44B66}"/>
              </a:ext>
            </a:extLst>
          </p:cNvPr>
          <p:cNvSpPr txBox="1"/>
          <p:nvPr/>
        </p:nvSpPr>
        <p:spPr>
          <a:xfrm>
            <a:off x="1203570" y="3824134"/>
            <a:ext cx="523630" cy="184666"/>
          </a:xfrm>
          <a:prstGeom prst="rect">
            <a:avLst/>
          </a:prstGeom>
          <a:solidFill>
            <a:schemeClr val="bg1"/>
          </a:solidFill>
          <a:ln>
            <a:noFill/>
          </a:ln>
        </p:spPr>
        <p:txBody>
          <a:bodyPr wrap="square" rtlCol="0">
            <a:spAutoFit/>
          </a:bodyPr>
          <a:lstStyle/>
          <a:p>
            <a:r>
              <a:rPr lang="da-DK" sz="600" dirty="0">
                <a:solidFill>
                  <a:srgbClr val="FF6A1C"/>
                </a:solidFill>
              </a:rPr>
              <a:t>UGE XX</a:t>
            </a:r>
          </a:p>
        </p:txBody>
      </p:sp>
      <p:sp>
        <p:nvSpPr>
          <p:cNvPr id="11" name="Tekstfelt 10">
            <a:extLst>
              <a:ext uri="{FF2B5EF4-FFF2-40B4-BE49-F238E27FC236}">
                <a16:creationId xmlns:a16="http://schemas.microsoft.com/office/drawing/2014/main" id="{4E9E26B5-DA73-4DDD-B6F7-9872DBB07D78}"/>
              </a:ext>
            </a:extLst>
          </p:cNvPr>
          <p:cNvSpPr txBox="1"/>
          <p:nvPr/>
        </p:nvSpPr>
        <p:spPr>
          <a:xfrm>
            <a:off x="1203570" y="3998112"/>
            <a:ext cx="523630" cy="184666"/>
          </a:xfrm>
          <a:prstGeom prst="rect">
            <a:avLst/>
          </a:prstGeom>
          <a:solidFill>
            <a:schemeClr val="bg1"/>
          </a:solidFill>
          <a:ln>
            <a:noFill/>
          </a:ln>
        </p:spPr>
        <p:txBody>
          <a:bodyPr wrap="square" rtlCol="0">
            <a:spAutoFit/>
          </a:bodyPr>
          <a:lstStyle/>
          <a:p>
            <a:r>
              <a:rPr lang="da-DK" sz="600" dirty="0">
                <a:solidFill>
                  <a:srgbClr val="CCC200"/>
                </a:solidFill>
              </a:rPr>
              <a:t>UGE XX</a:t>
            </a:r>
          </a:p>
        </p:txBody>
      </p:sp>
      <p:sp>
        <p:nvSpPr>
          <p:cNvPr id="12" name="Tekstfelt 11">
            <a:extLst>
              <a:ext uri="{FF2B5EF4-FFF2-40B4-BE49-F238E27FC236}">
                <a16:creationId xmlns:a16="http://schemas.microsoft.com/office/drawing/2014/main" id="{53BD72F1-8ABB-442A-95BD-D358ED1ADA0C}"/>
              </a:ext>
            </a:extLst>
          </p:cNvPr>
          <p:cNvSpPr txBox="1"/>
          <p:nvPr/>
        </p:nvSpPr>
        <p:spPr>
          <a:xfrm>
            <a:off x="1203570" y="4150714"/>
            <a:ext cx="523630" cy="184666"/>
          </a:xfrm>
          <a:prstGeom prst="rect">
            <a:avLst/>
          </a:prstGeom>
          <a:solidFill>
            <a:schemeClr val="bg1"/>
          </a:solidFill>
          <a:ln>
            <a:noFill/>
          </a:ln>
        </p:spPr>
        <p:txBody>
          <a:bodyPr wrap="square" rtlCol="0">
            <a:spAutoFit/>
          </a:bodyPr>
          <a:lstStyle/>
          <a:p>
            <a:r>
              <a:rPr lang="da-DK" sz="600" dirty="0">
                <a:solidFill>
                  <a:srgbClr val="CC0000"/>
                </a:solidFill>
              </a:rPr>
              <a:t>UGE XX</a:t>
            </a:r>
          </a:p>
        </p:txBody>
      </p:sp>
    </p:spTree>
    <p:extLst>
      <p:ext uri="{BB962C8B-B14F-4D97-AF65-F5344CB8AC3E}">
        <p14:creationId xmlns:p14="http://schemas.microsoft.com/office/powerpoint/2010/main" val="1230218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A96BCFE-0D36-418F-8276-CC405FFAB110}"/>
              </a:ext>
            </a:extLst>
          </p:cNvPr>
          <p:cNvSpPr>
            <a:spLocks noGrp="1"/>
          </p:cNvSpPr>
          <p:nvPr>
            <p:ph type="body" sz="quarter" idx="10"/>
          </p:nvPr>
        </p:nvSpPr>
        <p:spPr>
          <a:xfrm>
            <a:off x="657952" y="1414463"/>
            <a:ext cx="7214462" cy="5086350"/>
          </a:xfrm>
        </p:spPr>
        <p:txBody>
          <a:bodyPr/>
          <a:lstStyle/>
          <a:p>
            <a:pPr marL="457200" indent="-457200">
              <a:lnSpc>
                <a:spcPct val="150000"/>
              </a:lnSpc>
              <a:buFont typeface="Arial" panose="020B0604020202020204" pitchFamily="34" charset="0"/>
              <a:buChar char="•"/>
            </a:pPr>
            <a:r>
              <a:rPr lang="da-DK" sz="1800">
                <a:solidFill>
                  <a:schemeClr val="bg1">
                    <a:lumMod val="50000"/>
                  </a:schemeClr>
                </a:solidFill>
                <a:latin typeface="+mj-lt"/>
              </a:rPr>
              <a:t>Visse fagsystemer vil have vanskeligt ved at opfylde de strengere stamdatakrav</a:t>
            </a:r>
          </a:p>
          <a:p>
            <a:pPr marL="457200" indent="-457200">
              <a:lnSpc>
                <a:spcPct val="150000"/>
              </a:lnSpc>
              <a:buFont typeface="Arial" panose="020B0604020202020204" pitchFamily="34" charset="0"/>
              <a:buChar char="•"/>
            </a:pPr>
            <a:r>
              <a:rPr lang="da-DK" sz="1800">
                <a:solidFill>
                  <a:schemeClr val="bg1">
                    <a:lumMod val="50000"/>
                  </a:schemeClr>
                </a:solidFill>
                <a:latin typeface="+mj-lt"/>
              </a:rPr>
              <a:t>Alle fagsystemer købt på SKI-0219 vil skulle leve op til PSRM-kravene</a:t>
            </a:r>
          </a:p>
          <a:p>
            <a:pPr marL="457200" indent="-457200">
              <a:lnSpc>
                <a:spcPct val="150000"/>
              </a:lnSpc>
              <a:buFont typeface="Arial" panose="020B0604020202020204" pitchFamily="34" charset="0"/>
              <a:buChar char="•"/>
            </a:pPr>
            <a:r>
              <a:rPr lang="da-DK" sz="1800">
                <a:solidFill>
                  <a:schemeClr val="bg1">
                    <a:lumMod val="50000"/>
                  </a:schemeClr>
                </a:solidFill>
                <a:latin typeface="+mj-lt"/>
              </a:rPr>
              <a:t>Systemer </a:t>
            </a:r>
            <a:r>
              <a:rPr lang="da-DK" sz="1800" i="1">
                <a:solidFill>
                  <a:schemeClr val="bg1">
                    <a:lumMod val="50000"/>
                  </a:schemeClr>
                </a:solidFill>
                <a:latin typeface="+mj-lt"/>
              </a:rPr>
              <a:t>ikke</a:t>
            </a:r>
            <a:r>
              <a:rPr lang="da-DK" sz="1800">
                <a:solidFill>
                  <a:schemeClr val="bg1">
                    <a:lumMod val="50000"/>
                  </a:schemeClr>
                </a:solidFill>
                <a:latin typeface="+mj-lt"/>
              </a:rPr>
              <a:t> købt på SKI-aftale vil </a:t>
            </a:r>
            <a:r>
              <a:rPr lang="da-DK" sz="1800" err="1">
                <a:solidFill>
                  <a:schemeClr val="bg1">
                    <a:lumMod val="50000"/>
                  </a:schemeClr>
                </a:solidFill>
                <a:latin typeface="+mj-lt"/>
              </a:rPr>
              <a:t>KOMBiT</a:t>
            </a:r>
            <a:r>
              <a:rPr lang="da-DK" sz="1800">
                <a:solidFill>
                  <a:schemeClr val="bg1">
                    <a:lumMod val="50000"/>
                  </a:schemeClr>
                </a:solidFill>
                <a:latin typeface="+mj-lt"/>
              </a:rPr>
              <a:t> indgå i dialog med og om nødvendigt lave en rammeaftale</a:t>
            </a:r>
          </a:p>
          <a:p>
            <a:pPr marL="457200" indent="-457200">
              <a:lnSpc>
                <a:spcPct val="150000"/>
              </a:lnSpc>
              <a:buFont typeface="Arial" panose="020B0604020202020204" pitchFamily="34" charset="0"/>
              <a:buChar char="•"/>
            </a:pPr>
            <a:r>
              <a:rPr lang="da-DK" sz="1800">
                <a:solidFill>
                  <a:schemeClr val="bg1">
                    <a:lumMod val="50000"/>
                  </a:schemeClr>
                </a:solidFill>
                <a:latin typeface="+mj-lt"/>
              </a:rPr>
              <a:t>Nødvendighed i at skifte fagsystem inden </a:t>
            </a:r>
            <a:r>
              <a:rPr lang="da-DK" sz="1800" err="1">
                <a:solidFill>
                  <a:schemeClr val="bg1">
                    <a:lumMod val="50000"/>
                  </a:schemeClr>
                </a:solidFill>
                <a:latin typeface="+mj-lt"/>
              </a:rPr>
              <a:t>onboarding</a:t>
            </a:r>
            <a:r>
              <a:rPr lang="da-DK" sz="1800">
                <a:solidFill>
                  <a:schemeClr val="bg1">
                    <a:lumMod val="50000"/>
                  </a:schemeClr>
                </a:solidFill>
                <a:latin typeface="+mj-lt"/>
              </a:rPr>
              <a:t> til PSRM</a:t>
            </a:r>
          </a:p>
          <a:p>
            <a:pPr marL="1200150" lvl="1" indent="-457200">
              <a:lnSpc>
                <a:spcPct val="150000"/>
              </a:lnSpc>
              <a:buFont typeface="Arial" panose="020B0604020202020204" pitchFamily="34" charset="0"/>
              <a:buChar char="•"/>
            </a:pPr>
            <a:r>
              <a:rPr lang="da-DK" sz="1800">
                <a:solidFill>
                  <a:schemeClr val="bg1">
                    <a:lumMod val="50000"/>
                  </a:schemeClr>
                </a:solidFill>
                <a:latin typeface="+mj-lt"/>
              </a:rPr>
              <a:t>Hermed undgås at vi løser udfordringer som ville blive løst ved implementering af nyere fagsystem</a:t>
            </a:r>
          </a:p>
          <a:p>
            <a:pPr marL="457200" indent="-457200">
              <a:lnSpc>
                <a:spcPct val="150000"/>
              </a:lnSpc>
              <a:buFont typeface="Arial" panose="020B0604020202020204" pitchFamily="34" charset="0"/>
              <a:buChar char="•"/>
            </a:pPr>
            <a:endParaRPr lang="da-DK">
              <a:latin typeface="+mj-lt"/>
            </a:endParaRPr>
          </a:p>
        </p:txBody>
      </p:sp>
      <p:sp>
        <p:nvSpPr>
          <p:cNvPr id="3" name="Titel 2">
            <a:extLst>
              <a:ext uri="{FF2B5EF4-FFF2-40B4-BE49-F238E27FC236}">
                <a16:creationId xmlns:a16="http://schemas.microsoft.com/office/drawing/2014/main" id="{42AFEB9F-5312-4A8A-9436-39B12C859596}"/>
              </a:ext>
            </a:extLst>
          </p:cNvPr>
          <p:cNvSpPr>
            <a:spLocks noGrp="1"/>
          </p:cNvSpPr>
          <p:nvPr>
            <p:ph type="title"/>
          </p:nvPr>
        </p:nvSpPr>
        <p:spPr/>
        <p:txBody>
          <a:bodyPr/>
          <a:lstStyle/>
          <a:p>
            <a:r>
              <a:rPr lang="da-DK"/>
              <a:t>Fagsystemer</a:t>
            </a:r>
          </a:p>
        </p:txBody>
      </p:sp>
      <p:pic>
        <p:nvPicPr>
          <p:cNvPr id="6" name="Billede 5">
            <a:extLst>
              <a:ext uri="{FF2B5EF4-FFF2-40B4-BE49-F238E27FC236}">
                <a16:creationId xmlns:a16="http://schemas.microsoft.com/office/drawing/2014/main" id="{E1BDA39B-65E5-40CC-82AC-3C2196DF27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66002" y="4817541"/>
            <a:ext cx="1578111" cy="789056"/>
          </a:xfrm>
          <a:prstGeom prst="rect">
            <a:avLst/>
          </a:prstGeom>
        </p:spPr>
      </p:pic>
      <p:pic>
        <p:nvPicPr>
          <p:cNvPr id="8" name="Billede 7" descr="Et billede, der indeholder tegning&#10;&#10;Automatisk genereret beskrivelse">
            <a:extLst>
              <a:ext uri="{FF2B5EF4-FFF2-40B4-BE49-F238E27FC236}">
                <a16:creationId xmlns:a16="http://schemas.microsoft.com/office/drawing/2014/main" id="{A43FA9AC-8FC0-4EAE-911E-EF91BC3161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9644" y="2266379"/>
            <a:ext cx="2503169" cy="820167"/>
          </a:xfrm>
          <a:prstGeom prst="rect">
            <a:avLst/>
          </a:prstGeom>
        </p:spPr>
      </p:pic>
      <p:pic>
        <p:nvPicPr>
          <p:cNvPr id="10" name="Billede 9" descr="Et billede, der indeholder tegning&#10;&#10;Automatisk genereret beskrivelse">
            <a:extLst>
              <a:ext uri="{FF2B5EF4-FFF2-40B4-BE49-F238E27FC236}">
                <a16:creationId xmlns:a16="http://schemas.microsoft.com/office/drawing/2014/main" id="{3989083B-DD2A-42E3-A576-A1E2796469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9644" y="769772"/>
            <a:ext cx="2503169" cy="999907"/>
          </a:xfrm>
          <a:prstGeom prst="rect">
            <a:avLst/>
          </a:prstGeom>
        </p:spPr>
      </p:pic>
      <p:pic>
        <p:nvPicPr>
          <p:cNvPr id="12" name="Billede 11" descr="Et billede, der indeholder tegning&#10;&#10;Automatisk genereret beskrivelse">
            <a:extLst>
              <a:ext uri="{FF2B5EF4-FFF2-40B4-BE49-F238E27FC236}">
                <a16:creationId xmlns:a16="http://schemas.microsoft.com/office/drawing/2014/main" id="{123E9CFE-B363-4E70-A4D4-C145C94344BF}"/>
              </a:ext>
            </a:extLst>
          </p:cNvPr>
          <p:cNvPicPr>
            <a:picLocks noChangeAspect="1"/>
          </p:cNvPicPr>
          <p:nvPr/>
        </p:nvPicPr>
        <p:blipFill rotWithShape="1">
          <a:blip r:embed="rId6">
            <a:extLst>
              <a:ext uri="{28A0092B-C50C-407E-A947-70E740481C1C}">
                <a14:useLocalDpi xmlns:a14="http://schemas.microsoft.com/office/drawing/2010/main" val="0"/>
              </a:ext>
            </a:extLst>
          </a:blip>
          <a:srcRect l="-3713" r="19001"/>
          <a:stretch/>
        </p:blipFill>
        <p:spPr>
          <a:xfrm>
            <a:off x="8431442" y="3684604"/>
            <a:ext cx="2641371" cy="835192"/>
          </a:xfrm>
          <a:prstGeom prst="rect">
            <a:avLst/>
          </a:prstGeom>
        </p:spPr>
      </p:pic>
    </p:spTree>
    <p:extLst>
      <p:ext uri="{BB962C8B-B14F-4D97-AF65-F5344CB8AC3E}">
        <p14:creationId xmlns:p14="http://schemas.microsoft.com/office/powerpoint/2010/main" val="23999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dato 3"/>
          <p:cNvSpPr>
            <a:spLocks noGrp="1"/>
          </p:cNvSpPr>
          <p:nvPr>
            <p:ph type="dt" sz="half" idx="10"/>
          </p:nvPr>
        </p:nvSpPr>
        <p:spPr>
          <a:xfrm>
            <a:off x="1908176" y="0"/>
            <a:ext cx="9116090" cy="792163"/>
          </a:xfrm>
        </p:spPr>
        <p:txBody>
          <a:bodyPr anchor="ctr">
            <a:normAutofit/>
          </a:bodyPr>
          <a:lstStyle/>
          <a:p>
            <a:pPr lvl="0">
              <a:defRPr/>
            </a:pPr>
            <a:r>
              <a:rPr lang="da-DK" dirty="0"/>
              <a:t>Drejebog - tilslutning til PSRM</a:t>
            </a:r>
            <a:endParaRPr lang="en-GB" dirty="0"/>
          </a:p>
        </p:txBody>
      </p:sp>
      <p:sp>
        <p:nvSpPr>
          <p:cNvPr id="5" name="Pladsholder til sidefod 4"/>
          <p:cNvSpPr>
            <a:spLocks noGrp="1"/>
          </p:cNvSpPr>
          <p:nvPr>
            <p:ph type="ftr" sz="quarter" idx="11"/>
          </p:nvPr>
        </p:nvSpPr>
        <p:spPr>
          <a:xfrm rot="-5400000">
            <a:off x="-2042476" y="2834482"/>
            <a:ext cx="4876965" cy="792000"/>
          </a:xfrm>
        </p:spPr>
        <p:txBody>
          <a:bodyPr anchor="ctr">
            <a:normAutofit/>
          </a:bodyPr>
          <a:lstStyle/>
          <a:p>
            <a:pPr>
              <a:spcAft>
                <a:spcPts val="600"/>
              </a:spcAft>
            </a:pPr>
            <a:r>
              <a:rPr lang="da-DK"/>
              <a:t>Nyt fra KL</a:t>
            </a:r>
            <a:endParaRPr lang="en-GB"/>
          </a:p>
        </p:txBody>
      </p:sp>
      <p:sp>
        <p:nvSpPr>
          <p:cNvPr id="6" name="Titel 5"/>
          <p:cNvSpPr>
            <a:spLocks noGrp="1"/>
          </p:cNvSpPr>
          <p:nvPr>
            <p:ph type="title"/>
          </p:nvPr>
        </p:nvSpPr>
        <p:spPr>
          <a:xfrm>
            <a:off x="1069897" y="792163"/>
            <a:ext cx="8399542" cy="575164"/>
          </a:xfrm>
        </p:spPr>
        <p:txBody>
          <a:bodyPr anchor="b">
            <a:normAutofit/>
          </a:bodyPr>
          <a:lstStyle/>
          <a:p>
            <a:r>
              <a:rPr lang="da-DK" dirty="0"/>
              <a:t>Case fra Aarhus</a:t>
            </a:r>
          </a:p>
        </p:txBody>
      </p:sp>
      <p:sp>
        <p:nvSpPr>
          <p:cNvPr id="7" name="Pladsholder til tekst 6"/>
          <p:cNvSpPr>
            <a:spLocks noGrp="1"/>
          </p:cNvSpPr>
          <p:nvPr>
            <p:ph sz="half" idx="2"/>
          </p:nvPr>
        </p:nvSpPr>
        <p:spPr>
          <a:xfrm>
            <a:off x="6567486" y="1345405"/>
            <a:ext cx="4892423" cy="4167187"/>
          </a:xfrm>
        </p:spPr>
        <p:txBody>
          <a:bodyPr>
            <a:normAutofit fontScale="25000" lnSpcReduction="20000"/>
          </a:bodyPr>
          <a:lstStyle/>
          <a:p>
            <a:pPr marL="0" indent="0">
              <a:lnSpc>
                <a:spcPct val="94000"/>
              </a:lnSpc>
              <a:spcAft>
                <a:spcPts val="600"/>
              </a:spcAft>
              <a:buNone/>
            </a:pPr>
            <a:endParaRPr lang="da-DK" sz="7200" dirty="0"/>
          </a:p>
          <a:p>
            <a:pPr marL="342900" indent="-342900">
              <a:lnSpc>
                <a:spcPct val="94000"/>
              </a:lnSpc>
              <a:spcAft>
                <a:spcPts val="600"/>
              </a:spcAft>
              <a:buFont typeface="+mj-lt"/>
              <a:buAutoNum type="arabicPeriod"/>
            </a:pPr>
            <a:r>
              <a:rPr lang="da-DK" sz="7200" dirty="0"/>
              <a:t>Opstartsmøde</a:t>
            </a:r>
          </a:p>
          <a:p>
            <a:pPr marL="702900" lvl="3" indent="-342900">
              <a:lnSpc>
                <a:spcPct val="94000"/>
              </a:lnSpc>
              <a:spcAft>
                <a:spcPts val="600"/>
              </a:spcAft>
              <a:buFont typeface="+mj-lt"/>
              <a:buAutoNum type="arabicPeriod"/>
            </a:pPr>
            <a:r>
              <a:rPr lang="da-DK" sz="7200" dirty="0"/>
              <a:t>Baggrund</a:t>
            </a:r>
          </a:p>
          <a:p>
            <a:pPr marL="702900" lvl="3" indent="-342900">
              <a:lnSpc>
                <a:spcPct val="94000"/>
              </a:lnSpc>
              <a:spcAft>
                <a:spcPts val="600"/>
              </a:spcAft>
              <a:buFont typeface="+mj-lt"/>
              <a:buAutoNum type="arabicPeriod"/>
            </a:pPr>
            <a:r>
              <a:rPr lang="da-DK" sz="7200" dirty="0"/>
              <a:t>Aktører</a:t>
            </a:r>
          </a:p>
          <a:p>
            <a:pPr marL="702900" lvl="3" indent="-342900">
              <a:lnSpc>
                <a:spcPct val="94000"/>
              </a:lnSpc>
              <a:spcAft>
                <a:spcPts val="600"/>
              </a:spcAft>
              <a:buFont typeface="+mj-lt"/>
              <a:buAutoNum type="arabicPeriod"/>
            </a:pPr>
            <a:r>
              <a:rPr lang="da-DK" sz="7200" dirty="0"/>
              <a:t>De tekniske forudsætninger – stamdata</a:t>
            </a:r>
          </a:p>
          <a:p>
            <a:pPr marL="702900" lvl="3" indent="-342900">
              <a:lnSpc>
                <a:spcPct val="94000"/>
              </a:lnSpc>
              <a:spcAft>
                <a:spcPts val="600"/>
              </a:spcAft>
              <a:buFont typeface="+mj-lt"/>
              <a:buAutoNum type="arabicPeriod"/>
            </a:pPr>
            <a:r>
              <a:rPr lang="da-DK" sz="7200" dirty="0"/>
              <a:t>Vigtigheden i høj datakvalitet</a:t>
            </a:r>
          </a:p>
          <a:p>
            <a:pPr marL="702900" lvl="3" indent="-342900">
              <a:lnSpc>
                <a:spcPct val="94000"/>
              </a:lnSpc>
              <a:spcAft>
                <a:spcPts val="600"/>
              </a:spcAft>
              <a:buFont typeface="+mj-lt"/>
              <a:buAutoNum type="arabicPeriod"/>
            </a:pPr>
            <a:r>
              <a:rPr lang="da-DK" sz="7200" dirty="0"/>
              <a:t>Rollefordeling</a:t>
            </a:r>
            <a:br>
              <a:rPr lang="da-DK" sz="7200" dirty="0"/>
            </a:br>
            <a:endParaRPr lang="da-DK" sz="7200" dirty="0"/>
          </a:p>
          <a:p>
            <a:pPr marL="342900" indent="-342900">
              <a:lnSpc>
                <a:spcPct val="94000"/>
              </a:lnSpc>
              <a:spcAft>
                <a:spcPts val="600"/>
              </a:spcAft>
              <a:buFont typeface="+mj-lt"/>
              <a:buAutoNum type="arabicPeriod"/>
            </a:pPr>
            <a:r>
              <a:rPr lang="da-DK" sz="7200" dirty="0"/>
              <a:t>Serviceeftersyn</a:t>
            </a:r>
            <a:endParaRPr lang="da-DK" sz="7200" b="0" dirty="0"/>
          </a:p>
          <a:p>
            <a:pPr marL="702900" lvl="3" indent="-342900">
              <a:lnSpc>
                <a:spcPct val="94000"/>
              </a:lnSpc>
              <a:spcAft>
                <a:spcPts val="600"/>
              </a:spcAft>
              <a:buFont typeface="+mj-lt"/>
              <a:buAutoNum type="arabicPeriod"/>
            </a:pPr>
            <a:r>
              <a:rPr lang="da-DK" sz="7200" dirty="0"/>
              <a:t>Sondring og kravs-gruppering</a:t>
            </a:r>
          </a:p>
          <a:p>
            <a:pPr marL="702900" lvl="3" indent="-342900">
              <a:lnSpc>
                <a:spcPct val="94000"/>
              </a:lnSpc>
              <a:spcAft>
                <a:spcPts val="600"/>
              </a:spcAft>
              <a:buFont typeface="+mj-lt"/>
              <a:buAutoNum type="arabicPeriod"/>
            </a:pPr>
            <a:r>
              <a:rPr lang="da-DK" sz="7200" dirty="0"/>
              <a:t>Hjælpemodel til kravs-opsplitning</a:t>
            </a:r>
          </a:p>
          <a:p>
            <a:pPr marL="702900" lvl="3" indent="-342900">
              <a:lnSpc>
                <a:spcPct val="94000"/>
              </a:lnSpc>
              <a:spcAft>
                <a:spcPts val="600"/>
              </a:spcAft>
              <a:buFont typeface="+mj-lt"/>
              <a:buAutoNum type="arabicPeriod"/>
            </a:pPr>
            <a:r>
              <a:rPr lang="da-DK" sz="7200" dirty="0"/>
              <a:t>Procesplan</a:t>
            </a:r>
          </a:p>
          <a:p>
            <a:pPr marL="702900" lvl="3" indent="-342900">
              <a:lnSpc>
                <a:spcPct val="94000"/>
              </a:lnSpc>
              <a:spcAft>
                <a:spcPts val="600"/>
              </a:spcAft>
              <a:buFont typeface="+mj-lt"/>
              <a:buAutoNum type="arabicPeriod"/>
            </a:pPr>
            <a:r>
              <a:rPr lang="da-DK" sz="7200" dirty="0"/>
              <a:t>Fagsystemer</a:t>
            </a:r>
            <a:br>
              <a:rPr lang="da-DK" sz="7200" dirty="0"/>
            </a:br>
            <a:endParaRPr lang="da-DK" sz="7200" dirty="0"/>
          </a:p>
          <a:p>
            <a:pPr marL="342900" lvl="1" indent="-342900">
              <a:lnSpc>
                <a:spcPct val="94000"/>
              </a:lnSpc>
              <a:spcAft>
                <a:spcPts val="600"/>
              </a:spcAft>
              <a:buAutoNum type="arabicPeriod" startAt="3"/>
            </a:pPr>
            <a:r>
              <a:rPr lang="da-DK" sz="7200" b="1" dirty="0"/>
              <a:t>Eksempel – forberedelse af civilret</a:t>
            </a:r>
          </a:p>
          <a:p>
            <a:pPr lvl="1">
              <a:lnSpc>
                <a:spcPct val="94000"/>
              </a:lnSpc>
              <a:spcAft>
                <a:spcPts val="600"/>
              </a:spcAft>
              <a:buNone/>
            </a:pPr>
            <a:endParaRPr lang="da-DK" sz="1500" dirty="0"/>
          </a:p>
          <a:p>
            <a:pPr lvl="1">
              <a:lnSpc>
                <a:spcPct val="94000"/>
              </a:lnSpc>
              <a:spcAft>
                <a:spcPts val="600"/>
              </a:spcAft>
              <a:buNone/>
            </a:pPr>
            <a:br>
              <a:rPr lang="da-DK" sz="1500" dirty="0"/>
            </a:br>
            <a:endParaRPr lang="da-DK" sz="1500" dirty="0"/>
          </a:p>
          <a:p>
            <a:pPr lvl="1">
              <a:lnSpc>
                <a:spcPct val="94000"/>
              </a:lnSpc>
              <a:spcAft>
                <a:spcPts val="600"/>
              </a:spcAft>
              <a:buNone/>
            </a:pPr>
            <a:endParaRPr lang="da-DK" sz="1500" dirty="0"/>
          </a:p>
          <a:p>
            <a:pPr marL="702900" lvl="3" indent="-342900">
              <a:lnSpc>
                <a:spcPct val="94000"/>
              </a:lnSpc>
              <a:spcAft>
                <a:spcPts val="600"/>
              </a:spcAft>
              <a:buFont typeface="+mj-lt"/>
              <a:buAutoNum type="arabicPeriod"/>
            </a:pPr>
            <a:endParaRPr lang="da-DK" sz="1300" dirty="0"/>
          </a:p>
          <a:p>
            <a:pPr marL="702900" lvl="3" indent="-342900">
              <a:lnSpc>
                <a:spcPct val="94000"/>
              </a:lnSpc>
              <a:spcAft>
                <a:spcPts val="600"/>
              </a:spcAft>
              <a:buFont typeface="+mj-lt"/>
              <a:buAutoNum type="arabicPeriod"/>
            </a:pPr>
            <a:endParaRPr lang="da-DK" sz="1300" dirty="0"/>
          </a:p>
          <a:p>
            <a:pPr lvl="1">
              <a:lnSpc>
                <a:spcPct val="94000"/>
              </a:lnSpc>
              <a:spcAft>
                <a:spcPts val="600"/>
              </a:spcAft>
              <a:buNone/>
            </a:pPr>
            <a:br>
              <a:rPr lang="da-DK" sz="1500" dirty="0"/>
            </a:br>
            <a:endParaRPr lang="da-DK" sz="1500" dirty="0"/>
          </a:p>
          <a:p>
            <a:pPr marL="342900" indent="-342900">
              <a:lnSpc>
                <a:spcPct val="94000"/>
              </a:lnSpc>
              <a:spcAft>
                <a:spcPts val="600"/>
              </a:spcAft>
              <a:buAutoNum type="arabicPeriod"/>
            </a:pPr>
            <a:endParaRPr lang="da-DK" sz="1500" dirty="0"/>
          </a:p>
        </p:txBody>
      </p:sp>
      <p:pic>
        <p:nvPicPr>
          <p:cNvPr id="1028" name="Picture 4">
            <a:extLst>
              <a:ext uri="{FF2B5EF4-FFF2-40B4-BE49-F238E27FC236}">
                <a16:creationId xmlns:a16="http://schemas.microsoft.com/office/drawing/2014/main" id="{7DB4C40A-0275-4A37-BDAF-AF0835334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9897" y="1928812"/>
            <a:ext cx="5219700" cy="3000375"/>
          </a:xfrm>
          <a:prstGeom prst="wedgeRectCallout">
            <a:avLst/>
          </a:prstGeom>
          <a:noFill/>
          <a:effectLst>
            <a:glow rad="228600">
              <a:schemeClr val="accent4">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4613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Ellipse 24">
            <a:extLst>
              <a:ext uri="{FF2B5EF4-FFF2-40B4-BE49-F238E27FC236}">
                <a16:creationId xmlns:a16="http://schemas.microsoft.com/office/drawing/2014/main" id="{0DBF31CB-088E-4B52-ABA3-1C16F7B73E16}"/>
              </a:ext>
            </a:extLst>
          </p:cNvPr>
          <p:cNvSpPr/>
          <p:nvPr/>
        </p:nvSpPr>
        <p:spPr>
          <a:xfrm>
            <a:off x="1752261" y="908720"/>
            <a:ext cx="4247480" cy="1872208"/>
          </a:xfrm>
          <a:prstGeom prst="ellipse">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FFFFFF"/>
              </a:solidFill>
              <a:effectLst/>
              <a:uLnTx/>
              <a:uFillTx/>
              <a:latin typeface="Arial"/>
              <a:ea typeface="+mn-ea"/>
              <a:cs typeface="+mn-cs"/>
            </a:endParaRPr>
          </a:p>
        </p:txBody>
      </p:sp>
      <p:sp>
        <p:nvSpPr>
          <p:cNvPr id="3" name="Titel 2">
            <a:extLst>
              <a:ext uri="{FF2B5EF4-FFF2-40B4-BE49-F238E27FC236}">
                <a16:creationId xmlns:a16="http://schemas.microsoft.com/office/drawing/2014/main" id="{73074F1D-7E6E-49CA-BCC6-6FB2F012C69E}"/>
              </a:ext>
            </a:extLst>
          </p:cNvPr>
          <p:cNvSpPr>
            <a:spLocks noGrp="1"/>
          </p:cNvSpPr>
          <p:nvPr>
            <p:ph type="title"/>
          </p:nvPr>
        </p:nvSpPr>
        <p:spPr/>
        <p:txBody>
          <a:bodyPr/>
          <a:lstStyle/>
          <a:p>
            <a:r>
              <a:rPr lang="da-DK"/>
              <a:t>Næste skridt</a:t>
            </a:r>
          </a:p>
        </p:txBody>
      </p:sp>
      <p:pic>
        <p:nvPicPr>
          <p:cNvPr id="10" name="Grafik 9" descr="Filter">
            <a:extLst>
              <a:ext uri="{FF2B5EF4-FFF2-40B4-BE49-F238E27FC236}">
                <a16:creationId xmlns:a16="http://schemas.microsoft.com/office/drawing/2014/main" id="{AAE7285B-C015-4122-AEE5-E7B4BFC7ED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53597" y="2852936"/>
            <a:ext cx="2267866" cy="2267866"/>
          </a:xfrm>
          <a:prstGeom prst="rect">
            <a:avLst/>
          </a:prstGeom>
        </p:spPr>
      </p:pic>
      <p:sp>
        <p:nvSpPr>
          <p:cNvPr id="13" name="Tekstfelt 12">
            <a:extLst>
              <a:ext uri="{FF2B5EF4-FFF2-40B4-BE49-F238E27FC236}">
                <a16:creationId xmlns:a16="http://schemas.microsoft.com/office/drawing/2014/main" id="{A0083EBA-9892-4E1A-B6CA-C91538538789}"/>
              </a:ext>
            </a:extLst>
          </p:cNvPr>
          <p:cNvSpPr txBox="1"/>
          <p:nvPr/>
        </p:nvSpPr>
        <p:spPr>
          <a:xfrm>
            <a:off x="2857320" y="2342775"/>
            <a:ext cx="1512170" cy="30777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400" b="1" i="0" u="none" strike="noStrike" kern="1200" cap="none" spc="0" normalizeH="0" baseline="0" noProof="0" err="1">
                <a:ln>
                  <a:noFill/>
                </a:ln>
                <a:solidFill>
                  <a:srgbClr val="383737"/>
                </a:solidFill>
                <a:effectLst/>
                <a:uLnTx/>
                <a:uFillTx/>
                <a:latin typeface="Arial" charset="0"/>
                <a:ea typeface="+mn-ea"/>
                <a:cs typeface="+mn-cs"/>
              </a:rPr>
              <a:t>Lejeret</a:t>
            </a:r>
            <a:endParaRPr kumimoji="0" lang="da-DK" sz="1400" b="1" i="0" u="none" strike="noStrike" kern="1200" cap="none" spc="0" normalizeH="0" baseline="0" noProof="0">
              <a:ln>
                <a:noFill/>
              </a:ln>
              <a:solidFill>
                <a:srgbClr val="383737"/>
              </a:solidFill>
              <a:effectLst/>
              <a:uLnTx/>
              <a:uFillTx/>
              <a:latin typeface="Arial" charset="0"/>
              <a:ea typeface="+mn-ea"/>
              <a:cs typeface="+mn-cs"/>
            </a:endParaRPr>
          </a:p>
        </p:txBody>
      </p:sp>
      <p:sp>
        <p:nvSpPr>
          <p:cNvPr id="15" name="Tekstfelt 14">
            <a:extLst>
              <a:ext uri="{FF2B5EF4-FFF2-40B4-BE49-F238E27FC236}">
                <a16:creationId xmlns:a16="http://schemas.microsoft.com/office/drawing/2014/main" id="{77EC32C4-3541-4444-BA88-52A49D5FA923}"/>
              </a:ext>
            </a:extLst>
          </p:cNvPr>
          <p:cNvSpPr txBox="1"/>
          <p:nvPr/>
        </p:nvSpPr>
        <p:spPr>
          <a:xfrm>
            <a:off x="2311365" y="2056054"/>
            <a:ext cx="1836205"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400" b="1" i="0" u="none" strike="noStrike" kern="1200" cap="none" spc="0" normalizeH="0" baseline="0" noProof="0">
                <a:ln>
                  <a:noFill/>
                </a:ln>
                <a:solidFill>
                  <a:srgbClr val="383737"/>
                </a:solidFill>
                <a:effectLst/>
                <a:uLnTx/>
                <a:uFillTx/>
                <a:latin typeface="Arial" charset="0"/>
                <a:ea typeface="+mn-ea"/>
                <a:cs typeface="+mn-cs"/>
              </a:rPr>
              <a:t>Sygedagpenge</a:t>
            </a:r>
          </a:p>
        </p:txBody>
      </p:sp>
      <p:sp>
        <p:nvSpPr>
          <p:cNvPr id="17" name="Tekstfelt 16">
            <a:extLst>
              <a:ext uri="{FF2B5EF4-FFF2-40B4-BE49-F238E27FC236}">
                <a16:creationId xmlns:a16="http://schemas.microsoft.com/office/drawing/2014/main" id="{81E8F372-4944-4026-97DD-0EFB1B532E62}"/>
              </a:ext>
            </a:extLst>
          </p:cNvPr>
          <p:cNvSpPr txBox="1"/>
          <p:nvPr/>
        </p:nvSpPr>
        <p:spPr>
          <a:xfrm>
            <a:off x="3999338" y="2243175"/>
            <a:ext cx="151217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400" b="1" i="0" u="none" strike="noStrike" kern="1200" cap="none" spc="0" normalizeH="0" baseline="0" noProof="0">
                <a:ln>
                  <a:noFill/>
                </a:ln>
                <a:solidFill>
                  <a:srgbClr val="383737"/>
                </a:solidFill>
                <a:effectLst/>
                <a:uLnTx/>
                <a:uFillTx/>
                <a:latin typeface="Arial" charset="0"/>
                <a:ea typeface="+mn-ea"/>
                <a:cs typeface="+mn-cs"/>
              </a:rPr>
              <a:t>Bibliotek</a:t>
            </a:r>
          </a:p>
        </p:txBody>
      </p:sp>
      <p:sp>
        <p:nvSpPr>
          <p:cNvPr id="19" name="Tekstfelt 18">
            <a:extLst>
              <a:ext uri="{FF2B5EF4-FFF2-40B4-BE49-F238E27FC236}">
                <a16:creationId xmlns:a16="http://schemas.microsoft.com/office/drawing/2014/main" id="{E49CA580-9992-4113-A26D-2B42F4F85EF1}"/>
              </a:ext>
            </a:extLst>
          </p:cNvPr>
          <p:cNvSpPr txBox="1"/>
          <p:nvPr/>
        </p:nvSpPr>
        <p:spPr>
          <a:xfrm>
            <a:off x="3751525" y="1482716"/>
            <a:ext cx="151217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400" b="1" i="0" u="none" strike="noStrike" kern="1200" cap="none" spc="0" normalizeH="0" baseline="0" noProof="0">
                <a:ln>
                  <a:noFill/>
                </a:ln>
                <a:solidFill>
                  <a:srgbClr val="383737"/>
                </a:solidFill>
                <a:effectLst/>
                <a:uLnTx/>
                <a:uFillTx/>
                <a:latin typeface="Arial" charset="0"/>
                <a:ea typeface="+mn-ea"/>
                <a:cs typeface="+mn-cs"/>
              </a:rPr>
              <a:t>Regningskrav</a:t>
            </a:r>
          </a:p>
        </p:txBody>
      </p:sp>
      <p:sp>
        <p:nvSpPr>
          <p:cNvPr id="21" name="Tekstfelt 20">
            <a:extLst>
              <a:ext uri="{FF2B5EF4-FFF2-40B4-BE49-F238E27FC236}">
                <a16:creationId xmlns:a16="http://schemas.microsoft.com/office/drawing/2014/main" id="{DD30F4C8-D0FA-4C21-ABE9-7F1711307180}"/>
              </a:ext>
            </a:extLst>
          </p:cNvPr>
          <p:cNvSpPr txBox="1"/>
          <p:nvPr/>
        </p:nvSpPr>
        <p:spPr>
          <a:xfrm>
            <a:off x="2522413" y="1161141"/>
            <a:ext cx="151217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400" b="1" i="0" u="none" strike="noStrike" kern="1200" cap="none" spc="0" normalizeH="0" baseline="0" noProof="0">
                <a:ln>
                  <a:noFill/>
                </a:ln>
                <a:solidFill>
                  <a:srgbClr val="383737"/>
                </a:solidFill>
                <a:effectLst/>
                <a:uLnTx/>
                <a:uFillTx/>
                <a:latin typeface="Arial" charset="0"/>
                <a:ea typeface="+mn-ea"/>
                <a:cs typeface="+mn-cs"/>
              </a:rPr>
              <a:t>Område Y</a:t>
            </a:r>
          </a:p>
        </p:txBody>
      </p:sp>
      <p:sp>
        <p:nvSpPr>
          <p:cNvPr id="23" name="Tekstfelt 22">
            <a:extLst>
              <a:ext uri="{FF2B5EF4-FFF2-40B4-BE49-F238E27FC236}">
                <a16:creationId xmlns:a16="http://schemas.microsoft.com/office/drawing/2014/main" id="{34E01F65-4276-49CF-9D6A-44DC6CC80BFE}"/>
              </a:ext>
            </a:extLst>
          </p:cNvPr>
          <p:cNvSpPr txBox="1"/>
          <p:nvPr/>
        </p:nvSpPr>
        <p:spPr>
          <a:xfrm>
            <a:off x="3838432" y="1050263"/>
            <a:ext cx="151217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400" b="1" i="0" u="none" strike="noStrike" kern="1200" cap="none" spc="0" normalizeH="0" baseline="0" noProof="0">
                <a:ln>
                  <a:noFill/>
                </a:ln>
                <a:solidFill>
                  <a:srgbClr val="383737"/>
                </a:solidFill>
                <a:effectLst/>
                <a:uLnTx/>
                <a:uFillTx/>
                <a:latin typeface="Arial" charset="0"/>
                <a:ea typeface="+mn-ea"/>
                <a:cs typeface="+mn-cs"/>
              </a:rPr>
              <a:t>Område Z</a:t>
            </a:r>
          </a:p>
        </p:txBody>
      </p:sp>
      <p:sp>
        <p:nvSpPr>
          <p:cNvPr id="24" name="Tekstfelt 23">
            <a:extLst>
              <a:ext uri="{FF2B5EF4-FFF2-40B4-BE49-F238E27FC236}">
                <a16:creationId xmlns:a16="http://schemas.microsoft.com/office/drawing/2014/main" id="{D03B0EF4-C833-409D-806E-809AD7E0614C}"/>
              </a:ext>
            </a:extLst>
          </p:cNvPr>
          <p:cNvSpPr txBox="1"/>
          <p:nvPr/>
        </p:nvSpPr>
        <p:spPr>
          <a:xfrm>
            <a:off x="983432" y="3292742"/>
            <a:ext cx="2160240" cy="2585323"/>
          </a:xfrm>
          <a:prstGeom prst="rect">
            <a:avLst/>
          </a:prstGeom>
          <a:noFill/>
        </p:spPr>
        <p:txBody>
          <a:bodyPr wrap="square" lIns="108000"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100" b="0" i="1" u="none" strike="noStrike" kern="1200" cap="none" spc="0" normalizeH="0" baseline="0" noProof="0" dirty="0">
                <a:ln>
                  <a:noFill/>
                </a:ln>
                <a:solidFill>
                  <a:srgbClr val="383737"/>
                </a:solidFill>
                <a:effectLst/>
                <a:uLnTx/>
                <a:uFillTx/>
                <a:latin typeface="Arial" charset="0"/>
                <a:ea typeface="+mn-ea"/>
                <a:cs typeface="+mn-cs"/>
              </a:rPr>
              <a:t>Næste forretningsområde der ryger gennem tragten?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a-DK" sz="1100" b="0" i="1" u="none" strike="noStrike" kern="1200" cap="none" spc="0" normalizeH="0" baseline="0" noProof="0" dirty="0">
              <a:ln>
                <a:noFill/>
              </a:ln>
              <a:solidFill>
                <a:srgbClr val="383737"/>
              </a:solidFill>
              <a:effectLst/>
              <a:uLnTx/>
              <a:uFillTx/>
              <a:latin typeface="Arial" charset="0"/>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da-DK" sz="1100" b="0" i="0" u="none" strike="noStrike" kern="1200" cap="none" spc="0" normalizeH="0" baseline="0" noProof="0" dirty="0">
                <a:ln>
                  <a:noFill/>
                </a:ln>
                <a:solidFill>
                  <a:srgbClr val="383737"/>
                </a:solidFill>
                <a:effectLst/>
                <a:uLnTx/>
                <a:uFillTx/>
                <a:latin typeface="Arial" charset="0"/>
                <a:ea typeface="+mn-ea"/>
                <a:cs typeface="+mn-cs"/>
              </a:rPr>
              <a:t>Fravær af klassisk tidsplan</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da-DK" sz="1100" b="0" i="0" u="none" strike="noStrike" kern="1200" cap="none" spc="0" normalizeH="0" baseline="0" noProof="0" dirty="0">
                <a:ln>
                  <a:noFill/>
                </a:ln>
                <a:solidFill>
                  <a:srgbClr val="383737"/>
                </a:solidFill>
                <a:effectLst/>
                <a:uLnTx/>
                <a:uFillTx/>
                <a:latin typeface="Arial" charset="0"/>
                <a:ea typeface="+mn-ea"/>
                <a:cs typeface="+mn-cs"/>
              </a:rPr>
              <a:t>Afhængig af flere aktører</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da-DK" sz="1100" b="0" i="0" u="none" strike="noStrike" kern="1200" cap="none" spc="0" normalizeH="0" baseline="0" noProof="0" dirty="0">
                <a:ln>
                  <a:noFill/>
                </a:ln>
                <a:solidFill>
                  <a:srgbClr val="383737"/>
                </a:solidFill>
                <a:effectLst/>
                <a:uLnTx/>
                <a:uFillTx/>
                <a:latin typeface="Arial" charset="0"/>
                <a:ea typeface="+mn-ea"/>
                <a:cs typeface="+mn-cs"/>
              </a:rPr>
              <a:t>Pludselige klarmeldinger</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da-DK" sz="1100" b="0" i="0" u="none" strike="noStrike" kern="1200" cap="none" spc="0" normalizeH="0" baseline="0" noProof="0" dirty="0">
                <a:ln>
                  <a:noFill/>
                </a:ln>
                <a:solidFill>
                  <a:srgbClr val="383737"/>
                </a:solidFill>
                <a:effectLst/>
                <a:uLnTx/>
                <a:uFillTx/>
                <a:latin typeface="Arial" charset="0"/>
                <a:ea typeface="+mn-ea"/>
                <a:cs typeface="+mn-cs"/>
              </a:rPr>
              <a:t>Ingen dobbelt arbejde</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da-DK" sz="1100" b="0" i="0" u="none" strike="noStrike" kern="1200" cap="none" spc="0" normalizeH="0" baseline="0" noProof="0" dirty="0">
                <a:ln>
                  <a:noFill/>
                </a:ln>
                <a:solidFill>
                  <a:srgbClr val="383737"/>
                </a:solidFill>
                <a:effectLst/>
                <a:uLnTx/>
                <a:uFillTx/>
                <a:latin typeface="Arial" charset="0"/>
                <a:ea typeface="+mn-ea"/>
                <a:cs typeface="+mn-cs"/>
              </a:rPr>
              <a:t>Holde os klar og om muligt forberede os</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da-DK" sz="1100" b="0" i="0" u="none" strike="noStrike" kern="1200" cap="none" spc="0" normalizeH="0" baseline="0" noProof="0" dirty="0">
                <a:ln>
                  <a:noFill/>
                </a:ln>
                <a:solidFill>
                  <a:srgbClr val="383737"/>
                </a:solidFill>
                <a:effectLst/>
                <a:uLnTx/>
                <a:uFillTx/>
                <a:latin typeface="Arial" charset="0"/>
                <a:ea typeface="+mn-ea"/>
                <a:cs typeface="+mn-cs"/>
              </a:rPr>
              <a:t>Gensidig varsling</a:t>
            </a:r>
          </a:p>
          <a:p>
            <a:pPr marL="360000" marR="0" lvl="1" indent="-171450" algn="l" defTabSz="914400" rtl="0" eaLnBrk="1" fontAlgn="base" latinLnBrk="0" hangingPunct="1">
              <a:lnSpc>
                <a:spcPct val="100000"/>
              </a:lnSpc>
              <a:spcBef>
                <a:spcPct val="0"/>
              </a:spcBef>
              <a:spcAft>
                <a:spcPct val="0"/>
              </a:spcAft>
              <a:buClrTx/>
              <a:buSzTx/>
              <a:buFontTx/>
              <a:buChar char="-"/>
              <a:tabLst/>
              <a:defRPr/>
            </a:pPr>
            <a:r>
              <a:rPr kumimoji="0" lang="da-DK" sz="900" b="0" i="0" u="none" strike="noStrike" kern="1200" cap="none" spc="0" normalizeH="0" baseline="0" noProof="0" dirty="0">
                <a:ln>
                  <a:noFill/>
                </a:ln>
                <a:solidFill>
                  <a:srgbClr val="383737"/>
                </a:solidFill>
                <a:effectLst/>
                <a:uLnTx/>
                <a:uFillTx/>
                <a:latin typeface="Arial" charset="0"/>
                <a:ea typeface="+mn-ea"/>
                <a:cs typeface="+mn-cs"/>
              </a:rPr>
              <a:t>Udmeldinger på det enkelte fagsystems ”kundenet”</a:t>
            </a:r>
          </a:p>
          <a:p>
            <a:pPr marL="171450" marR="0" lvl="0" indent="-171450" algn="l" defTabSz="914400" rtl="0" eaLnBrk="1" fontAlgn="base" latinLnBrk="0" hangingPunct="1">
              <a:lnSpc>
                <a:spcPct val="100000"/>
              </a:lnSpc>
              <a:spcBef>
                <a:spcPct val="0"/>
              </a:spcBef>
              <a:spcAft>
                <a:spcPct val="0"/>
              </a:spcAft>
              <a:buClrTx/>
              <a:buSzTx/>
              <a:buFontTx/>
              <a:buChar char="-"/>
              <a:tabLst/>
              <a:defRPr/>
            </a:pPr>
            <a:r>
              <a:rPr kumimoji="0" lang="da-DK" sz="1100" b="0" i="0" u="none" strike="noStrike" kern="1200" cap="none" spc="0" normalizeH="0" baseline="0" noProof="0" dirty="0">
                <a:ln>
                  <a:noFill/>
                </a:ln>
                <a:solidFill>
                  <a:srgbClr val="383737"/>
                </a:solidFill>
                <a:effectLst/>
                <a:uLnTx/>
                <a:uFillTx/>
                <a:latin typeface="Arial" charset="0"/>
                <a:ea typeface="+mn-ea"/>
                <a:cs typeface="+mn-cs"/>
              </a:rPr>
              <a:t>Fleksibel</a:t>
            </a:r>
          </a:p>
          <a:p>
            <a:pPr marL="0" marR="0" lvl="0" indent="-268650" algn="l" defTabSz="914400" rtl="0" eaLnBrk="1" fontAlgn="base" latinLnBrk="0" hangingPunct="1">
              <a:lnSpc>
                <a:spcPct val="100000"/>
              </a:lnSpc>
              <a:spcBef>
                <a:spcPct val="0"/>
              </a:spcBef>
              <a:spcAft>
                <a:spcPct val="0"/>
              </a:spcAft>
              <a:buClrTx/>
              <a:buSzTx/>
              <a:buFontTx/>
              <a:buChar char="-"/>
              <a:tabLst/>
              <a:defRPr/>
            </a:pPr>
            <a:endParaRPr kumimoji="0" lang="da-DK" sz="1200" b="0" i="1" u="none" strike="noStrike" kern="1200" cap="none" spc="0" normalizeH="0" baseline="0" noProof="0" dirty="0">
              <a:ln>
                <a:noFill/>
              </a:ln>
              <a:solidFill>
                <a:srgbClr val="383737"/>
              </a:solidFill>
              <a:effectLst/>
              <a:uLnTx/>
              <a:uFillTx/>
              <a:latin typeface="Arial" charset="0"/>
              <a:ea typeface="+mn-ea"/>
              <a:cs typeface="+mn-cs"/>
            </a:endParaRPr>
          </a:p>
          <a:p>
            <a:pPr marL="171450" marR="0" lvl="0" indent="-171450" algn="l" defTabSz="914400" rtl="0" eaLnBrk="1" fontAlgn="base" latinLnBrk="0" hangingPunct="1">
              <a:lnSpc>
                <a:spcPct val="100000"/>
              </a:lnSpc>
              <a:spcBef>
                <a:spcPct val="0"/>
              </a:spcBef>
              <a:spcAft>
                <a:spcPct val="0"/>
              </a:spcAft>
              <a:buClrTx/>
              <a:buSzTx/>
              <a:buFontTx/>
              <a:buChar char="-"/>
              <a:tabLst/>
              <a:defRPr/>
            </a:pPr>
            <a:endParaRPr kumimoji="0" lang="da-DK" sz="1100" b="0" i="1" u="none" strike="noStrike" kern="1200" cap="none" spc="0" normalizeH="0" baseline="0" noProof="0" dirty="0">
              <a:ln>
                <a:noFill/>
              </a:ln>
              <a:solidFill>
                <a:srgbClr val="383737"/>
              </a:solidFill>
              <a:effectLst/>
              <a:uLnTx/>
              <a:uFillTx/>
              <a:latin typeface="Arial" charset="0"/>
              <a:ea typeface="+mn-ea"/>
              <a:cs typeface="+mn-cs"/>
            </a:endParaRPr>
          </a:p>
        </p:txBody>
      </p:sp>
      <p:sp>
        <p:nvSpPr>
          <p:cNvPr id="26" name="Tekstfelt 25">
            <a:extLst>
              <a:ext uri="{FF2B5EF4-FFF2-40B4-BE49-F238E27FC236}">
                <a16:creationId xmlns:a16="http://schemas.microsoft.com/office/drawing/2014/main" id="{20CFBB99-45AF-49F5-9BAB-662124CFFBFA}"/>
              </a:ext>
            </a:extLst>
          </p:cNvPr>
          <p:cNvSpPr txBox="1"/>
          <p:nvPr/>
        </p:nvSpPr>
        <p:spPr>
          <a:xfrm>
            <a:off x="1047782" y="908720"/>
            <a:ext cx="3609978"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100" b="0" i="1" u="none" strike="noStrike" kern="1200" cap="none" spc="0" normalizeH="0" baseline="0" noProof="0">
                <a:ln>
                  <a:noFill/>
                </a:ln>
                <a:solidFill>
                  <a:srgbClr val="383737"/>
                </a:solidFill>
                <a:effectLst/>
                <a:uLnTx/>
                <a:uFillTx/>
                <a:latin typeface="Arial" charset="0"/>
                <a:ea typeface="+mn-ea"/>
                <a:cs typeface="+mn-cs"/>
              </a:rPr>
              <a:t>Forretningsområder</a:t>
            </a:r>
          </a:p>
        </p:txBody>
      </p:sp>
      <p:sp>
        <p:nvSpPr>
          <p:cNvPr id="28" name="Tekstfelt 27">
            <a:extLst>
              <a:ext uri="{FF2B5EF4-FFF2-40B4-BE49-F238E27FC236}">
                <a16:creationId xmlns:a16="http://schemas.microsoft.com/office/drawing/2014/main" id="{BDECF18A-F95A-445A-BBBA-2E3CBD5A2F79}"/>
              </a:ext>
            </a:extLst>
          </p:cNvPr>
          <p:cNvSpPr txBox="1"/>
          <p:nvPr/>
        </p:nvSpPr>
        <p:spPr>
          <a:xfrm>
            <a:off x="4775298" y="6335742"/>
            <a:ext cx="3609978" cy="2616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100" b="0" i="1" u="none" strike="noStrike" kern="1200" cap="none" spc="0" normalizeH="0" baseline="0" noProof="0">
                <a:ln>
                  <a:noFill/>
                </a:ln>
                <a:solidFill>
                  <a:srgbClr val="383737"/>
                </a:solidFill>
                <a:effectLst/>
                <a:uLnTx/>
                <a:uFillTx/>
                <a:latin typeface="Arial" charset="0"/>
                <a:ea typeface="+mn-ea"/>
                <a:cs typeface="+mn-cs"/>
              </a:rPr>
              <a:t>Fremgangsmåde for serviceeftersyn</a:t>
            </a:r>
          </a:p>
        </p:txBody>
      </p:sp>
      <p:sp>
        <p:nvSpPr>
          <p:cNvPr id="32" name="Tekstfelt 31">
            <a:extLst>
              <a:ext uri="{FF2B5EF4-FFF2-40B4-BE49-F238E27FC236}">
                <a16:creationId xmlns:a16="http://schemas.microsoft.com/office/drawing/2014/main" id="{6C3651FD-074F-40FA-AA8A-07E49A4591FD}"/>
              </a:ext>
            </a:extLst>
          </p:cNvPr>
          <p:cNvSpPr txBox="1"/>
          <p:nvPr/>
        </p:nvSpPr>
        <p:spPr>
          <a:xfrm>
            <a:off x="2043737" y="1920865"/>
            <a:ext cx="3166352"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000" b="0" i="1" u="none" strike="noStrike" kern="1200" cap="none" spc="0" normalizeH="0" baseline="0" noProof="0">
                <a:ln>
                  <a:noFill/>
                </a:ln>
                <a:solidFill>
                  <a:srgbClr val="383737"/>
                </a:solidFill>
                <a:effectLst/>
                <a:uLnTx/>
                <a:uFillTx/>
                <a:latin typeface="Arial" charset="0"/>
                <a:ea typeface="+mn-ea"/>
                <a:cs typeface="+mn-cs"/>
              </a:rPr>
              <a:t>Områder der er overleveret til Gældsstyrelsen:</a:t>
            </a:r>
          </a:p>
        </p:txBody>
      </p:sp>
      <p:cxnSp>
        <p:nvCxnSpPr>
          <p:cNvPr id="36" name="Lige forbindelse 35">
            <a:extLst>
              <a:ext uri="{FF2B5EF4-FFF2-40B4-BE49-F238E27FC236}">
                <a16:creationId xmlns:a16="http://schemas.microsoft.com/office/drawing/2014/main" id="{A704D48A-A3E4-4C32-BA60-CD64ED9E9B61}"/>
              </a:ext>
            </a:extLst>
          </p:cNvPr>
          <p:cNvCxnSpPr>
            <a:cxnSpLocks/>
          </p:cNvCxnSpPr>
          <p:nvPr/>
        </p:nvCxnSpPr>
        <p:spPr>
          <a:xfrm>
            <a:off x="3811670" y="2852936"/>
            <a:ext cx="0" cy="28803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39" name="Lige forbindelse 38">
            <a:extLst>
              <a:ext uri="{FF2B5EF4-FFF2-40B4-BE49-F238E27FC236}">
                <a16:creationId xmlns:a16="http://schemas.microsoft.com/office/drawing/2014/main" id="{80B16411-1CDE-4132-A9F6-3185048E7E2F}"/>
              </a:ext>
            </a:extLst>
          </p:cNvPr>
          <p:cNvCxnSpPr>
            <a:cxnSpLocks/>
          </p:cNvCxnSpPr>
          <p:nvPr/>
        </p:nvCxnSpPr>
        <p:spPr>
          <a:xfrm>
            <a:off x="3811670" y="4772224"/>
            <a:ext cx="0" cy="288032"/>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3" name="Pil: højre 52">
            <a:extLst>
              <a:ext uri="{FF2B5EF4-FFF2-40B4-BE49-F238E27FC236}">
                <a16:creationId xmlns:a16="http://schemas.microsoft.com/office/drawing/2014/main" id="{02D3DD51-0B5B-4D47-99B7-26FBA1A1A5CA}"/>
              </a:ext>
            </a:extLst>
          </p:cNvPr>
          <p:cNvSpPr/>
          <p:nvPr/>
        </p:nvSpPr>
        <p:spPr>
          <a:xfrm>
            <a:off x="3248961" y="5069100"/>
            <a:ext cx="1178941" cy="828478"/>
          </a:xfrm>
          <a:prstGeom prst="rightArrow">
            <a:avLst>
              <a:gd name="adj1" fmla="val 50000"/>
              <a:gd name="adj2" fmla="val 28209"/>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600" b="0" i="0" u="none" strike="noStrike" kern="1200" cap="none" spc="0" normalizeH="0" baseline="0" noProof="0">
                <a:ln>
                  <a:noFill/>
                </a:ln>
                <a:solidFill>
                  <a:srgbClr val="383737"/>
                </a:solidFill>
                <a:effectLst/>
                <a:uLnTx/>
                <a:uFillTx/>
                <a:latin typeface="Arial"/>
                <a:ea typeface="+mn-ea"/>
                <a:cs typeface="+mn-cs"/>
              </a:rPr>
              <a:t>Start</a:t>
            </a:r>
          </a:p>
        </p:txBody>
      </p:sp>
      <p:sp>
        <p:nvSpPr>
          <p:cNvPr id="56" name="Tekstfelt 55">
            <a:extLst>
              <a:ext uri="{FF2B5EF4-FFF2-40B4-BE49-F238E27FC236}">
                <a16:creationId xmlns:a16="http://schemas.microsoft.com/office/drawing/2014/main" id="{271F3BBE-A32E-4087-AA4F-F203450FC0C8}"/>
              </a:ext>
            </a:extLst>
          </p:cNvPr>
          <p:cNvSpPr txBox="1"/>
          <p:nvPr/>
        </p:nvSpPr>
        <p:spPr>
          <a:xfrm>
            <a:off x="9462979" y="3923299"/>
            <a:ext cx="202645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1" i="0" u="none" strike="noStrike" kern="1200" cap="none" spc="0" normalizeH="0" baseline="0" noProof="0" err="1">
                <a:ln>
                  <a:noFill/>
                </a:ln>
                <a:solidFill>
                  <a:srgbClr val="383737"/>
                </a:solidFill>
                <a:effectLst/>
                <a:uLnTx/>
                <a:uFillTx/>
                <a:latin typeface="Arial" charset="0"/>
                <a:ea typeface="+mn-ea"/>
                <a:cs typeface="+mn-cs"/>
              </a:rPr>
              <a:t>Onboardet</a:t>
            </a:r>
            <a:endParaRPr kumimoji="0" lang="da-DK" sz="1600" b="1" i="0" u="none" strike="noStrike" kern="1200" cap="none" spc="0" normalizeH="0" baseline="0" noProof="0">
              <a:ln>
                <a:noFill/>
              </a:ln>
              <a:solidFill>
                <a:srgbClr val="383737"/>
              </a:solidFill>
              <a:effectLst/>
              <a:uLnTx/>
              <a:uFillTx/>
              <a:latin typeface="Arial" charset="0"/>
              <a:ea typeface="+mn-ea"/>
              <a:cs typeface="+mn-cs"/>
            </a:endParaRPr>
          </a:p>
        </p:txBody>
      </p:sp>
      <p:sp>
        <p:nvSpPr>
          <p:cNvPr id="58" name="Tekstfelt 57">
            <a:extLst>
              <a:ext uri="{FF2B5EF4-FFF2-40B4-BE49-F238E27FC236}">
                <a16:creationId xmlns:a16="http://schemas.microsoft.com/office/drawing/2014/main" id="{BC295D4B-9AA9-41F8-A409-ACBC089C4884}"/>
              </a:ext>
            </a:extLst>
          </p:cNvPr>
          <p:cNvSpPr txBox="1"/>
          <p:nvPr/>
        </p:nvSpPr>
        <p:spPr>
          <a:xfrm>
            <a:off x="4553829" y="3907795"/>
            <a:ext cx="2026458" cy="338554"/>
          </a:xfrm>
          <a:prstGeom prst="rect">
            <a:avLst/>
          </a:prstGeom>
          <a:solidFill>
            <a:schemeClr val="bg2"/>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1" i="0" u="none" strike="noStrike" kern="1200" cap="none" spc="0" normalizeH="0" baseline="0" noProof="0">
                <a:ln>
                  <a:noFill/>
                </a:ln>
                <a:solidFill>
                  <a:srgbClr val="383737"/>
                </a:solidFill>
                <a:effectLst/>
                <a:uLnTx/>
                <a:uFillTx/>
                <a:latin typeface="Arial" charset="0"/>
                <a:ea typeface="+mn-ea"/>
                <a:cs typeface="+mn-cs"/>
              </a:rPr>
              <a:t>I proces</a:t>
            </a:r>
          </a:p>
        </p:txBody>
      </p:sp>
      <p:sp>
        <p:nvSpPr>
          <p:cNvPr id="60" name="Pil: højre 59">
            <a:extLst>
              <a:ext uri="{FF2B5EF4-FFF2-40B4-BE49-F238E27FC236}">
                <a16:creationId xmlns:a16="http://schemas.microsoft.com/office/drawing/2014/main" id="{01A36DAB-801C-45C1-9ADF-35F0F0EEB0E7}"/>
              </a:ext>
            </a:extLst>
          </p:cNvPr>
          <p:cNvSpPr/>
          <p:nvPr/>
        </p:nvSpPr>
        <p:spPr>
          <a:xfrm>
            <a:off x="8808807" y="5066524"/>
            <a:ext cx="599565" cy="828478"/>
          </a:xfrm>
          <a:prstGeom prst="rightArrow">
            <a:avLst>
              <a:gd name="adj1" fmla="val 50000"/>
              <a:gd name="adj2" fmla="val 28209"/>
            </a:avLst>
          </a:prstGeom>
          <a:solidFill>
            <a:schemeClr val="bg1">
              <a:lumMod val="85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383737"/>
              </a:solidFill>
              <a:effectLst/>
              <a:uLnTx/>
              <a:uFillTx/>
              <a:latin typeface="Arial"/>
              <a:ea typeface="+mn-ea"/>
              <a:cs typeface="+mn-cs"/>
            </a:endParaRPr>
          </a:p>
        </p:txBody>
      </p:sp>
      <p:sp>
        <p:nvSpPr>
          <p:cNvPr id="12" name="Tekstfelt 11">
            <a:extLst>
              <a:ext uri="{FF2B5EF4-FFF2-40B4-BE49-F238E27FC236}">
                <a16:creationId xmlns:a16="http://schemas.microsoft.com/office/drawing/2014/main" id="{0ECB33E1-8964-496A-A844-6B845483A3CF}"/>
              </a:ext>
            </a:extLst>
          </p:cNvPr>
          <p:cNvSpPr txBox="1"/>
          <p:nvPr/>
        </p:nvSpPr>
        <p:spPr>
          <a:xfrm>
            <a:off x="2426360" y="1530379"/>
            <a:ext cx="122413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1" i="0" u="none" strike="noStrike" kern="1200" cap="none" spc="0" normalizeH="0" baseline="0" noProof="0">
                <a:ln>
                  <a:noFill/>
                </a:ln>
                <a:solidFill>
                  <a:srgbClr val="00B0F0"/>
                </a:solidFill>
                <a:effectLst/>
                <a:uLnTx/>
                <a:uFillTx/>
                <a:latin typeface="Arial" charset="0"/>
                <a:ea typeface="+mn-ea"/>
                <a:cs typeface="+mn-cs"/>
              </a:rPr>
              <a:t>Socialret</a:t>
            </a:r>
          </a:p>
        </p:txBody>
      </p:sp>
      <p:sp>
        <p:nvSpPr>
          <p:cNvPr id="55" name="Tekstfelt 54">
            <a:extLst>
              <a:ext uri="{FF2B5EF4-FFF2-40B4-BE49-F238E27FC236}">
                <a16:creationId xmlns:a16="http://schemas.microsoft.com/office/drawing/2014/main" id="{A74729CE-54CC-4E1D-8F53-2AD8AE8761B1}"/>
              </a:ext>
            </a:extLst>
          </p:cNvPr>
          <p:cNvSpPr txBox="1"/>
          <p:nvPr/>
        </p:nvSpPr>
        <p:spPr>
          <a:xfrm>
            <a:off x="4829691" y="1699656"/>
            <a:ext cx="1224136"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1" i="0" u="none" strike="noStrike" kern="1200" cap="none" spc="0" normalizeH="0" baseline="0" noProof="0">
                <a:ln>
                  <a:noFill/>
                </a:ln>
                <a:solidFill>
                  <a:srgbClr val="1FA138"/>
                </a:solidFill>
                <a:effectLst/>
                <a:uLnTx/>
                <a:uFillTx/>
                <a:latin typeface="Arial" charset="0"/>
                <a:ea typeface="+mn-ea"/>
                <a:cs typeface="+mn-cs"/>
              </a:rPr>
              <a:t>P-afgifter</a:t>
            </a:r>
          </a:p>
        </p:txBody>
      </p:sp>
      <p:pic>
        <p:nvPicPr>
          <p:cNvPr id="5" name="Billede 4">
            <a:extLst>
              <a:ext uri="{FF2B5EF4-FFF2-40B4-BE49-F238E27FC236}">
                <a16:creationId xmlns:a16="http://schemas.microsoft.com/office/drawing/2014/main" id="{694D3325-B263-4CBD-8D47-AC1FE5934CA9}"/>
              </a:ext>
            </a:extLst>
          </p:cNvPr>
          <p:cNvPicPr>
            <a:picLocks noChangeAspect="1"/>
          </p:cNvPicPr>
          <p:nvPr/>
        </p:nvPicPr>
        <p:blipFill>
          <a:blip r:embed="rId5"/>
          <a:stretch>
            <a:fillRect/>
          </a:stretch>
        </p:blipFill>
        <p:spPr>
          <a:xfrm>
            <a:off x="4871767" y="4201659"/>
            <a:ext cx="3609978" cy="2019630"/>
          </a:xfrm>
          <a:prstGeom prst="rect">
            <a:avLst/>
          </a:prstGeom>
        </p:spPr>
      </p:pic>
    </p:spTree>
    <p:extLst>
      <p:ext uri="{BB962C8B-B14F-4D97-AF65-F5344CB8AC3E}">
        <p14:creationId xmlns:p14="http://schemas.microsoft.com/office/powerpoint/2010/main" val="17162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3216 -0.00301 L -0.03216 -0.00301 C -0.03684 0.00255 -0.04153 0.00834 -0.04622 0.01366 C -0.0483 0.01574 -0.05052 0.0169 -0.05247 0.01922 C -0.05468 0.02153 -0.05664 0.02477 -0.05872 0.02755 C -0.06028 0.0294 -0.06198 0.03079 -0.06341 0.03311 C -0.07552 0.0507 -0.06119 0.03311 -0.07278 0.04699 C -0.07382 0.04977 -0.07487 0.05255 -0.07591 0.05533 C -0.07747 0.05903 -0.07942 0.06227 -0.08059 0.06644 C -0.08151 0.06875 -0.08138 0.07223 -0.08216 0.07477 C -0.08502 0.08357 -0.08763 0.08542 -0.08997 0.09422 C -0.09075 0.09676 -0.09088 0.09977 -0.09153 0.10255 C -0.09244 0.10533 -0.09375 0.10787 -0.09466 0.11088 C -0.09583 0.11436 -0.09674 0.11829 -0.09778 0.12199 C -0.09934 0.12662 -0.10104 0.13102 -0.10247 0.13588 C -0.10364 0.13936 -0.10429 0.14352 -0.10559 0.14699 C -0.1069 0.15 -0.10898 0.15209 -0.11028 0.15533 C -0.11158 0.15787 -0.11224 0.16111 -0.11341 0.16366 C -0.1164 0.16945 -0.11966 0.17477 -0.12278 0.18033 C -0.1289 0.19098 -0.12565 0.18635 -0.13216 0.19422 C -0.13658 0.21713 -0.12994 0.18033 -0.13528 0.22199 C -0.13606 0.22755 -0.13737 0.23311 -0.13841 0.23866 L -0.13997 0.24699 C -0.13945 0.25625 -0.13906 0.26551 -0.13841 0.27477 C -0.1375 0.28774 -0.13528 0.31366 -0.13528 0.31366 C -0.1358 0.33866 -0.13606 0.36366 -0.13684 0.38866 C -0.13711 0.39422 -0.1375 0.39977 -0.13841 0.40533 C -0.13906 0.40834 -0.14075 0.41065 -0.14153 0.41366 C -0.14231 0.41621 -0.14257 0.41922 -0.14309 0.42199 C -0.14362 0.4294 -0.14466 0.43658 -0.14466 0.44422 C -0.14466 0.46366 -0.14401 0.48311 -0.14309 0.50255 C -0.14296 0.50625 -0.14218 0.50996 -0.14153 0.51366 C -0.14114 0.51644 -0.14166 0.52153 -0.13997 0.52199 C -0.12552 0.52547 -0.1108 0.52385 -0.09622 0.52477 L 0.04597 0.52199 L 0.14128 0.51922 C 0.18295 0.51922 0.22461 0.52107 0.26628 0.52199 C 0.28451 0.52107 0.30274 0.52061 0.32097 0.51922 C 0.32409 0.51875 0.32709 0.51667 0.33034 0.51644 C 0.3448 0.51482 0.35951 0.51459 0.37409 0.51366 C 0.37461 0.49607 0.37448 0.47824 0.37566 0.46088 C 0.37605 0.45324 0.37878 0.44607 0.37878 0.43866 L 0.37878 0.38866 L 0.40378 0.38588 L 0.37878 0.38588 " pathEditMode="relative" ptsTypes="AAAAAAAAAAAAAAAAAAAAAAAAAAAAAAAAAAAAAAAAAAAAA">
                                      <p:cBhvr>
                                        <p:cTn id="6" dur="2000" fill="hold"/>
                                        <p:tgtEl>
                                          <p:spTgt spid="55"/>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0.01797 0.03287 L -0.01797 0.03287 C -0.01537 0.0412 -0.01302 0.04953 -0.01016 0.05787 C -0.00833 0.06342 -0.00599 0.06898 -0.00391 0.07453 L 0.00547 0.09953 L 0.00859 0.10787 C 0.00963 0.11064 0.01107 0.11296 0.01172 0.1162 C 0.01224 0.11898 0.01224 0.12222 0.01328 0.12453 C 0.01445 0.12708 0.01641 0.12824 0.01797 0.13009 C 0.01901 0.13564 0.01914 0.14166 0.02109 0.14675 C 0.02213 0.14953 0.02331 0.15208 0.02422 0.15509 C 0.02487 0.15763 0.02487 0.16064 0.02578 0.16342 C 0.0276 0.16921 0.03073 0.17361 0.03203 0.18009 C 0.03411 0.19143 0.03216 0.18657 0.03828 0.19398 C 0.04101 0.20856 0.0388 0.19976 0.04609 0.21898 C 0.04713 0.22175 0.04857 0.22407 0.04922 0.22731 C 0.05286 0.24699 0.05039 0.23888 0.05547 0.25231 C 0.05599 0.25694 0.05703 0.26134 0.05703 0.2662 C 0.05703 0.35277 0.0595 0.33148 0.05391 0.37175 C 0.05325 0.38657 0.05208 0.4162 0.05078 0.43287 C 0.05039 0.43657 0.04974 0.44027 0.04922 0.44398 C 0.04818 0.46064 0.04622 0.47708 0.04609 0.49398 C 0.0457 0.51342 0.0457 0.5331 0.04766 0.55231 C 0.04792 0.55555 0.05052 0.55648 0.05234 0.55787 C 0.05534 0.56018 0.05833 0.56319 0.06172 0.56342 L 0.16016 0.5662 C 0.18984 0.56527 0.21953 0.56597 0.24922 0.56342 C 0.25104 0.56319 0.25377 0.56111 0.25391 0.55787 C 0.2569 0.43402 0.2737 0.44467 0.24297 0.43564 C 0.24453 0.4375 0.24583 0.43981 0.24766 0.4412 C 0.25391 0.44537 0.26146 0.44398 0.26797 0.44398 L 0.26797 0.44398 " pathEditMode="relative" ptsTypes="AAAAAAAAAAAAAAAAAAAAAAAAAAAAAAAA">
                                      <p:cBhvr>
                                        <p:cTn id="10" dur="2000" fill="hold"/>
                                        <p:tgtEl>
                                          <p:spTgt spid="1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6CDE5D-AC57-4594-B86F-E1423906CD47}"/>
              </a:ext>
            </a:extLst>
          </p:cNvPr>
          <p:cNvSpPr>
            <a:spLocks noGrp="1"/>
          </p:cNvSpPr>
          <p:nvPr>
            <p:ph type="title"/>
          </p:nvPr>
        </p:nvSpPr>
        <p:spPr/>
        <p:txBody>
          <a:bodyPr/>
          <a:lstStyle/>
          <a:p>
            <a:r>
              <a:rPr lang="da-DK" dirty="0"/>
              <a:t>Afrunding</a:t>
            </a:r>
          </a:p>
        </p:txBody>
      </p:sp>
      <p:sp>
        <p:nvSpPr>
          <p:cNvPr id="3" name="Pladsholder til tekst 2">
            <a:extLst>
              <a:ext uri="{FF2B5EF4-FFF2-40B4-BE49-F238E27FC236}">
                <a16:creationId xmlns:a16="http://schemas.microsoft.com/office/drawing/2014/main" id="{2F93273D-6E21-409C-841C-0BDE335751C3}"/>
              </a:ext>
            </a:extLst>
          </p:cNvPr>
          <p:cNvSpPr>
            <a:spLocks noGrp="1"/>
          </p:cNvSpPr>
          <p:nvPr>
            <p:ph type="body" sz="quarter" idx="10"/>
          </p:nvPr>
        </p:nvSpPr>
        <p:spPr/>
        <p:txBody>
          <a:bodyPr/>
          <a:lstStyle/>
          <a:p>
            <a:r>
              <a:rPr lang="da-DK" sz="2000" dirty="0">
                <a:solidFill>
                  <a:schemeClr val="tx2"/>
                </a:solidFill>
              </a:rPr>
              <a:t>Intet alternativ til PSRM – statsmonopolet</a:t>
            </a:r>
          </a:p>
          <a:p>
            <a:r>
              <a:rPr lang="da-DK" sz="2000" dirty="0">
                <a:solidFill>
                  <a:schemeClr val="tx2"/>
                </a:solidFill>
              </a:rPr>
              <a:t>Stamdatakrav er skærpet</a:t>
            </a:r>
          </a:p>
          <a:p>
            <a:r>
              <a:rPr lang="da-DK" sz="2000" dirty="0">
                <a:solidFill>
                  <a:schemeClr val="tx2"/>
                </a:solidFill>
              </a:rPr>
              <a:t>PSRM-arbejdsgrupperne under SIG skal arbejde for succesfuld </a:t>
            </a:r>
            <a:r>
              <a:rPr lang="da-DK" sz="2000" dirty="0" err="1">
                <a:solidFill>
                  <a:schemeClr val="tx2"/>
                </a:solidFill>
              </a:rPr>
              <a:t>onboarding</a:t>
            </a:r>
            <a:r>
              <a:rPr lang="da-DK" sz="2000" dirty="0">
                <a:solidFill>
                  <a:schemeClr val="tx2"/>
                </a:solidFill>
              </a:rPr>
              <a:t> til PSRM</a:t>
            </a:r>
          </a:p>
          <a:p>
            <a:r>
              <a:rPr lang="da-DK" sz="2000" dirty="0">
                <a:solidFill>
                  <a:schemeClr val="tx2"/>
                </a:solidFill>
              </a:rPr>
              <a:t>Serviceeftersyn af kommunens </a:t>
            </a:r>
            <a:r>
              <a:rPr lang="da-DK" sz="2000" dirty="0" err="1">
                <a:solidFill>
                  <a:schemeClr val="tx2"/>
                </a:solidFill>
              </a:rPr>
              <a:t>kravstyper</a:t>
            </a:r>
            <a:r>
              <a:rPr lang="da-DK" sz="2000" dirty="0">
                <a:solidFill>
                  <a:schemeClr val="tx2"/>
                </a:solidFill>
              </a:rPr>
              <a:t> munder ud i en opdateret samarbejdsaftale</a:t>
            </a:r>
          </a:p>
          <a:p>
            <a:r>
              <a:rPr lang="da-DK" sz="2000" dirty="0">
                <a:solidFill>
                  <a:schemeClr val="tx2"/>
                </a:solidFill>
              </a:rPr>
              <a:t>Tidshorisont for gennemførsel af de enkelte forretningsområder er ukendt – men det vil tage tid</a:t>
            </a:r>
          </a:p>
        </p:txBody>
      </p:sp>
    </p:spTree>
    <p:extLst>
      <p:ext uri="{BB962C8B-B14F-4D97-AF65-F5344CB8AC3E}">
        <p14:creationId xmlns:p14="http://schemas.microsoft.com/office/powerpoint/2010/main" val="4139669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rPr>
              <a:t>Drejebog - tilslutning til PSRM</a:t>
            </a:r>
            <a:endParaRPr kumimoji="0" lang="en-GB"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4" name="Pladsholder til sidefod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000" b="1" i="0" u="none" strike="noStrike" kern="1200" cap="all" spc="0" normalizeH="0" baseline="0" noProof="0">
                <a:ln>
                  <a:noFill/>
                </a:ln>
                <a:solidFill>
                  <a:srgbClr val="003B7A"/>
                </a:solidFill>
                <a:effectLst/>
                <a:uLnTx/>
                <a:uFillTx/>
                <a:latin typeface="Arial" panose="020B0604020202020204"/>
                <a:ea typeface="+mn-ea"/>
                <a:cs typeface="+mn-cs"/>
              </a:rPr>
              <a:t>Nyt fra KL</a:t>
            </a:r>
            <a:endParaRPr kumimoji="0" lang="da-DK" sz="1000" b="1" i="0" u="none" strike="noStrike" kern="1200" cap="all" spc="0" normalizeH="0" baseline="0" noProof="0" dirty="0">
              <a:ln>
                <a:noFill/>
              </a:ln>
              <a:solidFill>
                <a:srgbClr val="003B7A"/>
              </a:solidFill>
              <a:effectLst/>
              <a:uLnTx/>
              <a:uFillTx/>
              <a:latin typeface="Arial" panose="020B0604020202020204"/>
              <a:ea typeface="+mn-ea"/>
              <a:cs typeface="+mn-cs"/>
            </a:endParaRPr>
          </a:p>
        </p:txBody>
      </p:sp>
      <p:sp>
        <p:nvSpPr>
          <p:cNvPr id="2" name="Titel 1"/>
          <p:cNvSpPr>
            <a:spLocks noGrp="1"/>
          </p:cNvSpPr>
          <p:nvPr>
            <p:ph type="title"/>
          </p:nvPr>
        </p:nvSpPr>
        <p:spPr>
          <a:xfrm>
            <a:off x="1908175" y="2390290"/>
            <a:ext cx="9432094" cy="3310530"/>
          </a:xfrm>
        </p:spPr>
        <p:txBody>
          <a:bodyPr/>
          <a:lstStyle/>
          <a:p>
            <a:br>
              <a:rPr lang="da-DK" dirty="0"/>
            </a:br>
            <a:r>
              <a:rPr lang="da-DK" dirty="0"/>
              <a:t>Eksempel</a:t>
            </a:r>
            <a:br>
              <a:rPr lang="da-DK" dirty="0"/>
            </a:br>
            <a:br>
              <a:rPr lang="da-DK" dirty="0"/>
            </a:br>
            <a:r>
              <a:rPr lang="da-DK" dirty="0"/>
              <a:t>forberedelse af Civilret</a:t>
            </a:r>
          </a:p>
        </p:txBody>
      </p:sp>
      <p:sp>
        <p:nvSpPr>
          <p:cNvPr id="6" name="Pladsholder til tekst 5"/>
          <p:cNvSpPr>
            <a:spLocks noGrp="1"/>
          </p:cNvSpPr>
          <p:nvPr>
            <p:ph type="body" sz="quarter" idx="13"/>
          </p:nvPr>
        </p:nvSpPr>
        <p:spPr/>
        <p:txBody>
          <a:bodyPr/>
          <a:lstStyle/>
          <a:p>
            <a:r>
              <a:rPr lang="da-DK" dirty="0"/>
              <a:t>3.</a:t>
            </a:r>
          </a:p>
        </p:txBody>
      </p:sp>
    </p:spTree>
    <p:extLst>
      <p:ext uri="{BB962C8B-B14F-4D97-AF65-F5344CB8AC3E}">
        <p14:creationId xmlns:p14="http://schemas.microsoft.com/office/powerpoint/2010/main" val="24176261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88746CAC-EBAB-472D-B041-3F54629CF64D}"/>
              </a:ext>
            </a:extLst>
          </p:cNvPr>
          <p:cNvPicPr>
            <a:picLocks noChangeAspect="1"/>
          </p:cNvPicPr>
          <p:nvPr/>
        </p:nvPicPr>
        <p:blipFill>
          <a:blip r:embed="rId2"/>
          <a:stretch>
            <a:fillRect/>
          </a:stretch>
        </p:blipFill>
        <p:spPr>
          <a:xfrm>
            <a:off x="2082913" y="1723003"/>
            <a:ext cx="8026174" cy="3411993"/>
          </a:xfrm>
          <a:prstGeom prst="rect">
            <a:avLst/>
          </a:prstGeom>
        </p:spPr>
      </p:pic>
      <p:sp>
        <p:nvSpPr>
          <p:cNvPr id="5" name="Titel 1">
            <a:extLst>
              <a:ext uri="{FF2B5EF4-FFF2-40B4-BE49-F238E27FC236}">
                <a16:creationId xmlns:a16="http://schemas.microsoft.com/office/drawing/2014/main" id="{A0831A0A-3C8E-4546-9CA1-CADA1EE0BFBD}"/>
              </a:ext>
            </a:extLst>
          </p:cNvPr>
          <p:cNvSpPr>
            <a:spLocks noGrp="1"/>
          </p:cNvSpPr>
          <p:nvPr>
            <p:ph type="title"/>
          </p:nvPr>
        </p:nvSpPr>
        <p:spPr>
          <a:xfrm>
            <a:off x="623393" y="332656"/>
            <a:ext cx="10753195" cy="706090"/>
          </a:xfrm>
        </p:spPr>
        <p:txBody>
          <a:bodyPr/>
          <a:lstStyle/>
          <a:p>
            <a:r>
              <a:rPr lang="da-DK" dirty="0"/>
              <a:t>Overblikket</a:t>
            </a:r>
            <a:endParaRPr lang="da-DK" sz="3600" dirty="0"/>
          </a:p>
        </p:txBody>
      </p:sp>
    </p:spTree>
    <p:extLst>
      <p:ext uri="{BB962C8B-B14F-4D97-AF65-F5344CB8AC3E}">
        <p14:creationId xmlns:p14="http://schemas.microsoft.com/office/powerpoint/2010/main" val="795191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69D9E2B-3CE5-45C0-B05C-D8A15AA9E6C9}"/>
              </a:ext>
            </a:extLst>
          </p:cNvPr>
          <p:cNvSpPr>
            <a:spLocks noGrp="1"/>
          </p:cNvSpPr>
          <p:nvPr>
            <p:ph type="title"/>
          </p:nvPr>
        </p:nvSpPr>
        <p:spPr/>
        <p:txBody>
          <a:bodyPr/>
          <a:lstStyle/>
          <a:p>
            <a:r>
              <a:rPr lang="da-DK" dirty="0" err="1"/>
              <a:t>Kravstyper</a:t>
            </a:r>
            <a:r>
              <a:rPr lang="da-DK" dirty="0"/>
              <a:t> - eksempler</a:t>
            </a:r>
          </a:p>
        </p:txBody>
      </p:sp>
      <p:graphicFrame>
        <p:nvGraphicFramePr>
          <p:cNvPr id="4" name="Tabel 4">
            <a:extLst>
              <a:ext uri="{FF2B5EF4-FFF2-40B4-BE49-F238E27FC236}">
                <a16:creationId xmlns:a16="http://schemas.microsoft.com/office/drawing/2014/main" id="{33283ED0-91E5-442F-9094-708B35E7DE10}"/>
              </a:ext>
            </a:extLst>
          </p:cNvPr>
          <p:cNvGraphicFramePr>
            <a:graphicFrameLocks noGrp="1"/>
          </p:cNvGraphicFramePr>
          <p:nvPr>
            <p:extLst>
              <p:ext uri="{D42A27DB-BD31-4B8C-83A1-F6EECF244321}">
                <p14:modId xmlns:p14="http://schemas.microsoft.com/office/powerpoint/2010/main" val="3799886473"/>
              </p:ext>
            </p:extLst>
          </p:nvPr>
        </p:nvGraphicFramePr>
        <p:xfrm>
          <a:off x="1136218" y="1658806"/>
          <a:ext cx="9919563" cy="3540388"/>
        </p:xfrm>
        <a:graphic>
          <a:graphicData uri="http://schemas.openxmlformats.org/drawingml/2006/table">
            <a:tbl>
              <a:tblPr firstRow="1" bandRow="1">
                <a:tableStyleId>{5C22544A-7EE6-4342-B048-85BDC9FD1C3A}</a:tableStyleId>
              </a:tblPr>
              <a:tblGrid>
                <a:gridCol w="3774432">
                  <a:extLst>
                    <a:ext uri="{9D8B030D-6E8A-4147-A177-3AD203B41FA5}">
                      <a16:colId xmlns:a16="http://schemas.microsoft.com/office/drawing/2014/main" val="1473053672"/>
                    </a:ext>
                  </a:extLst>
                </a:gridCol>
                <a:gridCol w="2791291">
                  <a:extLst>
                    <a:ext uri="{9D8B030D-6E8A-4147-A177-3AD203B41FA5}">
                      <a16:colId xmlns:a16="http://schemas.microsoft.com/office/drawing/2014/main" val="3629373908"/>
                    </a:ext>
                  </a:extLst>
                </a:gridCol>
                <a:gridCol w="3353840">
                  <a:extLst>
                    <a:ext uri="{9D8B030D-6E8A-4147-A177-3AD203B41FA5}">
                      <a16:colId xmlns:a16="http://schemas.microsoft.com/office/drawing/2014/main" val="3308270981"/>
                    </a:ext>
                  </a:extLst>
                </a:gridCol>
              </a:tblGrid>
              <a:tr h="510610">
                <a:tc>
                  <a:txBody>
                    <a:bodyPr/>
                    <a:lstStyle/>
                    <a:p>
                      <a:r>
                        <a:rPr lang="da-DK" sz="1600" i="1" dirty="0" err="1"/>
                        <a:t>Kravstype</a:t>
                      </a:r>
                      <a:endParaRPr lang="da-DK" sz="1600" i="1" dirty="0"/>
                    </a:p>
                  </a:txBody>
                  <a:tcPr/>
                </a:tc>
                <a:tc>
                  <a:txBody>
                    <a:bodyPr/>
                    <a:lstStyle/>
                    <a:p>
                      <a:pPr algn="l"/>
                      <a:r>
                        <a:rPr lang="da-DK" sz="1600" i="1" dirty="0"/>
                        <a:t>Også kendt som</a:t>
                      </a:r>
                    </a:p>
                  </a:txBody>
                  <a:tcPr/>
                </a:tc>
                <a:tc>
                  <a:txBody>
                    <a:bodyPr/>
                    <a:lstStyle/>
                    <a:p>
                      <a:r>
                        <a:rPr lang="da-DK" sz="1600" i="1" dirty="0"/>
                        <a:t>Kode</a:t>
                      </a:r>
                    </a:p>
                  </a:txBody>
                  <a:tcPr/>
                </a:tc>
                <a:extLst>
                  <a:ext uri="{0D108BD9-81ED-4DB2-BD59-A6C34878D82A}">
                    <a16:rowId xmlns:a16="http://schemas.microsoft.com/office/drawing/2014/main" val="4113611523"/>
                  </a:ext>
                </a:extLst>
              </a:tr>
              <a:tr h="510610">
                <a:tc>
                  <a:txBody>
                    <a:bodyPr/>
                    <a:lstStyle/>
                    <a:p>
                      <a:r>
                        <a:rPr lang="da-DK" sz="2000" dirty="0"/>
                        <a:t>Fakturakrav</a:t>
                      </a:r>
                    </a:p>
                  </a:txBody>
                  <a:tcPr/>
                </a:tc>
                <a:tc>
                  <a:txBody>
                    <a:bodyPr/>
                    <a:lstStyle/>
                    <a:p>
                      <a:r>
                        <a:rPr lang="da-DK" sz="2000" dirty="0"/>
                        <a:t>Regningskrav</a:t>
                      </a:r>
                    </a:p>
                  </a:txBody>
                  <a:tcPr/>
                </a:tc>
                <a:tc>
                  <a:txBody>
                    <a:bodyPr/>
                    <a:lstStyle/>
                    <a:p>
                      <a:r>
                        <a:rPr lang="da-DK" sz="2000" dirty="0"/>
                        <a:t>KOCIVIL</a:t>
                      </a:r>
                    </a:p>
                  </a:txBody>
                  <a:tcPr/>
                </a:tc>
                <a:extLst>
                  <a:ext uri="{0D108BD9-81ED-4DB2-BD59-A6C34878D82A}">
                    <a16:rowId xmlns:a16="http://schemas.microsoft.com/office/drawing/2014/main" val="2544789997"/>
                  </a:ext>
                </a:extLst>
              </a:tr>
              <a:tr h="705546">
                <a:tc>
                  <a:txBody>
                    <a:bodyPr/>
                    <a:lstStyle/>
                    <a:p>
                      <a:r>
                        <a:rPr lang="da-DK" sz="2000" dirty="0"/>
                        <a:t>For meget udbetalt løn m.m.</a:t>
                      </a:r>
                    </a:p>
                  </a:txBody>
                  <a:tcPr/>
                </a:tc>
                <a:tc>
                  <a:txBody>
                    <a:bodyPr/>
                    <a:lstStyle/>
                    <a:p>
                      <a:endParaRPr lang="da-DK" sz="2000" dirty="0"/>
                    </a:p>
                  </a:txBody>
                  <a:tcPr/>
                </a:tc>
                <a:tc>
                  <a:txBody>
                    <a:bodyPr/>
                    <a:lstStyle/>
                    <a:p>
                      <a:r>
                        <a:rPr lang="da-DK" sz="2000" dirty="0"/>
                        <a:t>KFFMLØN</a:t>
                      </a:r>
                    </a:p>
                  </a:txBody>
                  <a:tcPr/>
                </a:tc>
                <a:extLst>
                  <a:ext uri="{0D108BD9-81ED-4DB2-BD59-A6C34878D82A}">
                    <a16:rowId xmlns:a16="http://schemas.microsoft.com/office/drawing/2014/main" val="227672410"/>
                  </a:ext>
                </a:extLst>
              </a:tr>
              <a:tr h="705546">
                <a:tc>
                  <a:txBody>
                    <a:bodyPr/>
                    <a:lstStyle/>
                    <a:p>
                      <a:r>
                        <a:rPr lang="da-DK" sz="2000" dirty="0"/>
                        <a:t>Erstatning </a:t>
                      </a:r>
                      <a:r>
                        <a:rPr lang="da-DK" sz="2000" b="1" dirty="0"/>
                        <a:t>med</a:t>
                      </a:r>
                      <a:r>
                        <a:rPr lang="da-DK" sz="2000" dirty="0"/>
                        <a:t> fundament</a:t>
                      </a:r>
                    </a:p>
                  </a:txBody>
                  <a:tcPr/>
                </a:tc>
                <a:tc>
                  <a:txBody>
                    <a:bodyPr/>
                    <a:lstStyle/>
                    <a:p>
                      <a:endParaRPr lang="da-DK" sz="2000" dirty="0"/>
                    </a:p>
                  </a:txBody>
                  <a:tcPr/>
                </a:tc>
                <a:tc>
                  <a:txBody>
                    <a:bodyPr/>
                    <a:lstStyle/>
                    <a:p>
                      <a:r>
                        <a:rPr lang="da-DK" sz="2000" dirty="0"/>
                        <a:t>KFERSMF</a:t>
                      </a:r>
                    </a:p>
                  </a:txBody>
                  <a:tcPr/>
                </a:tc>
                <a:extLst>
                  <a:ext uri="{0D108BD9-81ED-4DB2-BD59-A6C34878D82A}">
                    <a16:rowId xmlns:a16="http://schemas.microsoft.com/office/drawing/2014/main" val="2025266505"/>
                  </a:ext>
                </a:extLst>
              </a:tr>
              <a:tr h="705546">
                <a:tc>
                  <a:txBody>
                    <a:bodyPr/>
                    <a:lstStyle/>
                    <a:p>
                      <a:r>
                        <a:rPr lang="da-DK" sz="2000" dirty="0"/>
                        <a:t>Erstatning </a:t>
                      </a:r>
                      <a:r>
                        <a:rPr lang="da-DK" sz="2000" b="1" dirty="0"/>
                        <a:t>uden</a:t>
                      </a:r>
                      <a:r>
                        <a:rPr lang="da-DK" sz="2000" dirty="0"/>
                        <a:t> fundament</a:t>
                      </a:r>
                    </a:p>
                  </a:txBody>
                  <a:tcPr/>
                </a:tc>
                <a:tc>
                  <a:txBody>
                    <a:bodyPr/>
                    <a:lstStyle/>
                    <a:p>
                      <a:endParaRPr lang="da-DK" sz="2000"/>
                    </a:p>
                  </a:txBody>
                  <a:tcPr/>
                </a:tc>
                <a:tc>
                  <a:txBody>
                    <a:bodyPr/>
                    <a:lstStyle/>
                    <a:p>
                      <a:r>
                        <a:rPr lang="da-DK" sz="2000" dirty="0"/>
                        <a:t>KFERSUF</a:t>
                      </a:r>
                    </a:p>
                  </a:txBody>
                  <a:tcPr/>
                </a:tc>
                <a:extLst>
                  <a:ext uri="{0D108BD9-81ED-4DB2-BD59-A6C34878D82A}">
                    <a16:rowId xmlns:a16="http://schemas.microsoft.com/office/drawing/2014/main" val="4165531616"/>
                  </a:ext>
                </a:extLst>
              </a:tr>
              <a:tr h="402530">
                <a:tc>
                  <a:txBody>
                    <a:bodyPr/>
                    <a:lstStyle/>
                    <a:p>
                      <a:r>
                        <a:rPr lang="da-DK" sz="2000" dirty="0"/>
                        <a:t>Sagsomkostninger v. dom</a:t>
                      </a:r>
                    </a:p>
                  </a:txBody>
                  <a:tcPr/>
                </a:tc>
                <a:tc>
                  <a:txBody>
                    <a:bodyPr/>
                    <a:lstStyle/>
                    <a:p>
                      <a:endParaRPr lang="da-DK" sz="2000" dirty="0"/>
                    </a:p>
                  </a:txBody>
                  <a:tcPr/>
                </a:tc>
                <a:tc>
                  <a:txBody>
                    <a:bodyPr/>
                    <a:lstStyle/>
                    <a:p>
                      <a:r>
                        <a:rPr lang="da-DK" sz="2000" dirty="0"/>
                        <a:t>KFSODOM</a:t>
                      </a:r>
                    </a:p>
                  </a:txBody>
                  <a:tcPr/>
                </a:tc>
                <a:extLst>
                  <a:ext uri="{0D108BD9-81ED-4DB2-BD59-A6C34878D82A}">
                    <a16:rowId xmlns:a16="http://schemas.microsoft.com/office/drawing/2014/main" val="1292302745"/>
                  </a:ext>
                </a:extLst>
              </a:tr>
            </a:tbl>
          </a:graphicData>
        </a:graphic>
      </p:graphicFrame>
    </p:spTree>
    <p:extLst>
      <p:ext uri="{BB962C8B-B14F-4D97-AF65-F5344CB8AC3E}">
        <p14:creationId xmlns:p14="http://schemas.microsoft.com/office/powerpoint/2010/main" val="9536049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5C1F253-40A1-439B-B3B8-93A66360CF92}"/>
              </a:ext>
            </a:extLst>
          </p:cNvPr>
          <p:cNvSpPr>
            <a:spLocks noGrp="1"/>
          </p:cNvSpPr>
          <p:nvPr>
            <p:ph type="body" sz="quarter" idx="10"/>
          </p:nvPr>
        </p:nvSpPr>
        <p:spPr/>
        <p:txBody>
          <a:bodyPr/>
          <a:lstStyle/>
          <a:p>
            <a:endParaRPr lang="da-DK"/>
          </a:p>
        </p:txBody>
      </p:sp>
      <p:sp>
        <p:nvSpPr>
          <p:cNvPr id="3" name="Titel 2">
            <a:extLst>
              <a:ext uri="{FF2B5EF4-FFF2-40B4-BE49-F238E27FC236}">
                <a16:creationId xmlns:a16="http://schemas.microsoft.com/office/drawing/2014/main" id="{50267E8F-F41A-41C5-B23C-AC3B68135A4D}"/>
              </a:ext>
            </a:extLst>
          </p:cNvPr>
          <p:cNvSpPr>
            <a:spLocks noGrp="1"/>
          </p:cNvSpPr>
          <p:nvPr>
            <p:ph type="title"/>
          </p:nvPr>
        </p:nvSpPr>
        <p:spPr/>
        <p:txBody>
          <a:bodyPr/>
          <a:lstStyle/>
          <a:p>
            <a:r>
              <a:rPr lang="da-DK" dirty="0"/>
              <a:t>Forældelse</a:t>
            </a:r>
          </a:p>
        </p:txBody>
      </p:sp>
      <p:graphicFrame>
        <p:nvGraphicFramePr>
          <p:cNvPr id="5" name="Tabel 5">
            <a:extLst>
              <a:ext uri="{FF2B5EF4-FFF2-40B4-BE49-F238E27FC236}">
                <a16:creationId xmlns:a16="http://schemas.microsoft.com/office/drawing/2014/main" id="{F0F19C50-73D3-4052-AC2F-4423BEA5B850}"/>
              </a:ext>
            </a:extLst>
          </p:cNvPr>
          <p:cNvGraphicFramePr>
            <a:graphicFrameLocks noGrp="1"/>
          </p:cNvGraphicFramePr>
          <p:nvPr>
            <p:extLst>
              <p:ext uri="{D42A27DB-BD31-4B8C-83A1-F6EECF244321}">
                <p14:modId xmlns:p14="http://schemas.microsoft.com/office/powerpoint/2010/main" val="1973997214"/>
              </p:ext>
            </p:extLst>
          </p:nvPr>
        </p:nvGraphicFramePr>
        <p:xfrm>
          <a:off x="623392" y="1369778"/>
          <a:ext cx="10945215" cy="4105852"/>
        </p:xfrm>
        <a:graphic>
          <a:graphicData uri="http://schemas.openxmlformats.org/drawingml/2006/table">
            <a:tbl>
              <a:tblPr firstRow="1" bandRow="1">
                <a:tableStyleId>{5C22544A-7EE6-4342-B048-85BDC9FD1C3A}</a:tableStyleId>
              </a:tblPr>
              <a:tblGrid>
                <a:gridCol w="3648405">
                  <a:extLst>
                    <a:ext uri="{9D8B030D-6E8A-4147-A177-3AD203B41FA5}">
                      <a16:colId xmlns:a16="http://schemas.microsoft.com/office/drawing/2014/main" val="2547255265"/>
                    </a:ext>
                  </a:extLst>
                </a:gridCol>
                <a:gridCol w="3648405">
                  <a:extLst>
                    <a:ext uri="{9D8B030D-6E8A-4147-A177-3AD203B41FA5}">
                      <a16:colId xmlns:a16="http://schemas.microsoft.com/office/drawing/2014/main" val="1741254644"/>
                    </a:ext>
                  </a:extLst>
                </a:gridCol>
                <a:gridCol w="3648405">
                  <a:extLst>
                    <a:ext uri="{9D8B030D-6E8A-4147-A177-3AD203B41FA5}">
                      <a16:colId xmlns:a16="http://schemas.microsoft.com/office/drawing/2014/main" val="2274995751"/>
                    </a:ext>
                  </a:extLst>
                </a:gridCol>
              </a:tblGrid>
              <a:tr h="524588">
                <a:tc>
                  <a:txBody>
                    <a:bodyPr/>
                    <a:lstStyle/>
                    <a:p>
                      <a:r>
                        <a:rPr lang="da-DK" sz="1800" i="1" dirty="0" err="1"/>
                        <a:t>Kravstype</a:t>
                      </a:r>
                      <a:endParaRPr lang="da-DK" sz="1800" i="1" dirty="0"/>
                    </a:p>
                  </a:txBody>
                  <a:tcPr/>
                </a:tc>
                <a:tc>
                  <a:txBody>
                    <a:bodyPr/>
                    <a:lstStyle/>
                    <a:p>
                      <a:r>
                        <a:rPr lang="da-DK" sz="1800" i="1" dirty="0"/>
                        <a:t>Kode</a:t>
                      </a:r>
                    </a:p>
                  </a:txBody>
                  <a:tcPr/>
                </a:tc>
                <a:tc>
                  <a:txBody>
                    <a:bodyPr/>
                    <a:lstStyle/>
                    <a:p>
                      <a:r>
                        <a:rPr lang="da-DK" sz="1800" i="1" dirty="0"/>
                        <a:t>Forældelsesfristens længde, som </a:t>
                      </a:r>
                      <a:r>
                        <a:rPr lang="da-DK" sz="1800" i="1" dirty="0" err="1"/>
                        <a:t>u.p</a:t>
                      </a:r>
                      <a:r>
                        <a:rPr lang="da-DK" sz="1800" i="1" dirty="0"/>
                        <a:t>.</a:t>
                      </a:r>
                    </a:p>
                  </a:txBody>
                  <a:tcPr/>
                </a:tc>
                <a:extLst>
                  <a:ext uri="{0D108BD9-81ED-4DB2-BD59-A6C34878D82A}">
                    <a16:rowId xmlns:a16="http://schemas.microsoft.com/office/drawing/2014/main" val="111936697"/>
                  </a:ext>
                </a:extLst>
              </a:tr>
              <a:tr h="524588">
                <a:tc>
                  <a:txBody>
                    <a:bodyPr/>
                    <a:lstStyle/>
                    <a:p>
                      <a:r>
                        <a:rPr lang="da-DK" sz="1800" dirty="0"/>
                        <a:t>Fakturakrav</a:t>
                      </a:r>
                    </a:p>
                  </a:txBody>
                  <a:tcPr anchor="ctr"/>
                </a:tc>
                <a:tc>
                  <a:txBody>
                    <a:bodyPr/>
                    <a:lstStyle/>
                    <a:p>
                      <a:r>
                        <a:rPr lang="da-DK" sz="1800" dirty="0"/>
                        <a:t>KOCIVIL</a:t>
                      </a:r>
                    </a:p>
                  </a:txBody>
                  <a:tcPr anchor="ctr"/>
                </a:tc>
                <a:tc>
                  <a:txBody>
                    <a:bodyPr/>
                    <a:lstStyle/>
                    <a:p>
                      <a:pPr algn="l"/>
                      <a:r>
                        <a:rPr lang="da-DK" sz="1800" dirty="0"/>
                        <a:t>3 år</a:t>
                      </a:r>
                    </a:p>
                    <a:p>
                      <a:pPr algn="l"/>
                      <a:r>
                        <a:rPr lang="da-DK" sz="1800" dirty="0"/>
                        <a:t>- U: 10 år</a:t>
                      </a:r>
                    </a:p>
                  </a:txBody>
                  <a:tcPr anchor="ctr"/>
                </a:tc>
                <a:extLst>
                  <a:ext uri="{0D108BD9-81ED-4DB2-BD59-A6C34878D82A}">
                    <a16:rowId xmlns:a16="http://schemas.microsoft.com/office/drawing/2014/main" val="2989375205"/>
                  </a:ext>
                </a:extLst>
              </a:tr>
              <a:tr h="905452">
                <a:tc>
                  <a:txBody>
                    <a:bodyPr/>
                    <a:lstStyle/>
                    <a:p>
                      <a:r>
                        <a:rPr lang="da-DK" sz="1800" dirty="0"/>
                        <a:t>For meget udbetalt løn mm.</a:t>
                      </a:r>
                    </a:p>
                  </a:txBody>
                  <a:tcPr anchor="ctr"/>
                </a:tc>
                <a:tc>
                  <a:txBody>
                    <a:bodyPr/>
                    <a:lstStyle/>
                    <a:p>
                      <a:r>
                        <a:rPr lang="da-DK" sz="1800" dirty="0"/>
                        <a:t>KFFMLØN</a:t>
                      </a:r>
                    </a:p>
                  </a:txBody>
                  <a:tcPr anchor="ctr"/>
                </a:tc>
                <a:tc>
                  <a:txBody>
                    <a:bodyPr/>
                    <a:lstStyle/>
                    <a:p>
                      <a:pPr algn="l"/>
                      <a:r>
                        <a:rPr lang="da-DK" sz="1800" dirty="0"/>
                        <a:t>5 år</a:t>
                      </a:r>
                    </a:p>
                    <a:p>
                      <a:pPr algn="l"/>
                      <a:r>
                        <a:rPr lang="da-DK" sz="1800" dirty="0"/>
                        <a:t>- U: 10 år</a:t>
                      </a:r>
                    </a:p>
                  </a:txBody>
                  <a:tcPr anchor="ctr"/>
                </a:tc>
                <a:extLst>
                  <a:ext uri="{0D108BD9-81ED-4DB2-BD59-A6C34878D82A}">
                    <a16:rowId xmlns:a16="http://schemas.microsoft.com/office/drawing/2014/main" val="1573820500"/>
                  </a:ext>
                </a:extLst>
              </a:tr>
              <a:tr h="524588">
                <a:tc>
                  <a:txBody>
                    <a:bodyPr/>
                    <a:lstStyle/>
                    <a:p>
                      <a:r>
                        <a:rPr lang="da-DK" sz="1800" dirty="0"/>
                        <a:t>Erstatning m. fundament</a:t>
                      </a:r>
                    </a:p>
                  </a:txBody>
                  <a:tcPr anchor="ctr"/>
                </a:tc>
                <a:tc>
                  <a:txBody>
                    <a:bodyPr/>
                    <a:lstStyle/>
                    <a:p>
                      <a:r>
                        <a:rPr lang="da-DK" sz="1800" dirty="0"/>
                        <a:t>KFERSMF</a:t>
                      </a:r>
                    </a:p>
                  </a:txBody>
                  <a:tcPr anchor="ctr"/>
                </a:tc>
                <a:tc>
                  <a:txBody>
                    <a:bodyPr/>
                    <a:lstStyle/>
                    <a:p>
                      <a:pPr algn="l"/>
                      <a:r>
                        <a:rPr lang="da-DK" sz="1800" dirty="0"/>
                        <a:t>10 år </a:t>
                      </a:r>
                      <a:br>
                        <a:rPr lang="da-DK" sz="1800" dirty="0"/>
                      </a:br>
                      <a:endParaRPr lang="da-DK" sz="1800" dirty="0"/>
                    </a:p>
                  </a:txBody>
                  <a:tcPr anchor="ctr"/>
                </a:tc>
                <a:extLst>
                  <a:ext uri="{0D108BD9-81ED-4DB2-BD59-A6C34878D82A}">
                    <a16:rowId xmlns:a16="http://schemas.microsoft.com/office/drawing/2014/main" val="1035828453"/>
                  </a:ext>
                </a:extLst>
              </a:tr>
              <a:tr h="524588">
                <a:tc>
                  <a:txBody>
                    <a:bodyPr/>
                    <a:lstStyle/>
                    <a:p>
                      <a:r>
                        <a:rPr lang="da-DK" sz="1800" dirty="0"/>
                        <a:t>Erstatning u. fundament</a:t>
                      </a:r>
                    </a:p>
                  </a:txBody>
                  <a:tcPr anchor="ctr"/>
                </a:tc>
                <a:tc>
                  <a:txBody>
                    <a:bodyPr/>
                    <a:lstStyle/>
                    <a:p>
                      <a:r>
                        <a:rPr lang="da-DK" sz="1800" dirty="0"/>
                        <a:t>KFERSUF</a:t>
                      </a:r>
                    </a:p>
                  </a:txBody>
                  <a:tcPr anchor="ctr"/>
                </a:tc>
                <a:tc>
                  <a:txBody>
                    <a:bodyPr/>
                    <a:lstStyle/>
                    <a:p>
                      <a:pPr algn="l"/>
                      <a:r>
                        <a:rPr lang="da-DK" sz="1800" dirty="0"/>
                        <a:t>3 år</a:t>
                      </a:r>
                      <a:br>
                        <a:rPr lang="da-DK" sz="1800" dirty="0"/>
                      </a:br>
                      <a:endParaRPr lang="da-DK" sz="1800" dirty="0"/>
                    </a:p>
                  </a:txBody>
                  <a:tcPr anchor="ctr"/>
                </a:tc>
                <a:extLst>
                  <a:ext uri="{0D108BD9-81ED-4DB2-BD59-A6C34878D82A}">
                    <a16:rowId xmlns:a16="http://schemas.microsoft.com/office/drawing/2014/main" val="4012618321"/>
                  </a:ext>
                </a:extLst>
              </a:tr>
              <a:tr h="524588">
                <a:tc>
                  <a:txBody>
                    <a:bodyPr/>
                    <a:lstStyle/>
                    <a:p>
                      <a:r>
                        <a:rPr lang="da-DK" sz="1800" dirty="0"/>
                        <a:t>Sagsomkostninger v. dom</a:t>
                      </a:r>
                    </a:p>
                  </a:txBody>
                  <a:tcPr anchor="ctr"/>
                </a:tc>
                <a:tc>
                  <a:txBody>
                    <a:bodyPr/>
                    <a:lstStyle/>
                    <a:p>
                      <a:r>
                        <a:rPr lang="da-DK" sz="1800" dirty="0"/>
                        <a:t>KFSODOM</a:t>
                      </a:r>
                    </a:p>
                  </a:txBody>
                  <a:tcPr anchor="ctr"/>
                </a:tc>
                <a:tc>
                  <a:txBody>
                    <a:bodyPr/>
                    <a:lstStyle/>
                    <a:p>
                      <a:pPr algn="l"/>
                      <a:r>
                        <a:rPr lang="da-DK" sz="1800" dirty="0"/>
                        <a:t>10 år</a:t>
                      </a:r>
                      <a:br>
                        <a:rPr lang="da-DK" sz="1800" dirty="0"/>
                      </a:br>
                      <a:endParaRPr lang="da-DK" sz="1800" dirty="0"/>
                    </a:p>
                  </a:txBody>
                  <a:tcPr anchor="ctr"/>
                </a:tc>
                <a:extLst>
                  <a:ext uri="{0D108BD9-81ED-4DB2-BD59-A6C34878D82A}">
                    <a16:rowId xmlns:a16="http://schemas.microsoft.com/office/drawing/2014/main" val="1678283629"/>
                  </a:ext>
                </a:extLst>
              </a:tr>
            </a:tbl>
          </a:graphicData>
        </a:graphic>
      </p:graphicFrame>
    </p:spTree>
    <p:extLst>
      <p:ext uri="{BB962C8B-B14F-4D97-AF65-F5344CB8AC3E}">
        <p14:creationId xmlns:p14="http://schemas.microsoft.com/office/powerpoint/2010/main" val="2366312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834A8D7-9C1B-4013-B04C-936C85B5FD7B}"/>
              </a:ext>
            </a:extLst>
          </p:cNvPr>
          <p:cNvSpPr>
            <a:spLocks noGrp="1"/>
          </p:cNvSpPr>
          <p:nvPr>
            <p:ph type="body" sz="quarter" idx="10"/>
          </p:nvPr>
        </p:nvSpPr>
        <p:spPr/>
        <p:txBody>
          <a:bodyPr/>
          <a:lstStyle/>
          <a:p>
            <a:pPr marL="457200" indent="-457200">
              <a:buFont typeface="Arial" panose="020B0604020202020204" pitchFamily="34" charset="0"/>
              <a:buChar char="•"/>
            </a:pPr>
            <a:r>
              <a:rPr lang="da-DK" sz="2400" dirty="0"/>
              <a:t>Følger alm. udgangspunkt på 3 år</a:t>
            </a:r>
          </a:p>
          <a:p>
            <a:pPr marL="457200" indent="-457200">
              <a:buFont typeface="Arial" panose="020B0604020202020204" pitchFamily="34" charset="0"/>
              <a:buChar char="•"/>
            </a:pPr>
            <a:r>
              <a:rPr lang="da-DK" sz="2400" dirty="0"/>
              <a:t>Er den fastslået ved særligt retsgrundlag er forældelsesfristen 10 år. </a:t>
            </a:r>
          </a:p>
          <a:p>
            <a:pPr marL="1200150" lvl="1" indent="-457200">
              <a:buFont typeface="Arial" panose="020B0604020202020204" pitchFamily="34" charset="0"/>
              <a:buChar char="•"/>
            </a:pPr>
            <a:r>
              <a:rPr lang="da-DK" sz="2000" dirty="0"/>
              <a:t>Forlig</a:t>
            </a:r>
          </a:p>
          <a:p>
            <a:pPr marL="1200150" lvl="1" indent="-457200">
              <a:buFont typeface="Arial" panose="020B0604020202020204" pitchFamily="34" charset="0"/>
              <a:buChar char="•"/>
            </a:pPr>
            <a:r>
              <a:rPr lang="da-DK" sz="2000" dirty="0"/>
              <a:t>Dom</a:t>
            </a:r>
          </a:p>
          <a:p>
            <a:pPr marL="1200150" lvl="1" indent="-457200">
              <a:buFont typeface="Arial" panose="020B0604020202020204" pitchFamily="34" charset="0"/>
              <a:buChar char="•"/>
            </a:pPr>
            <a:r>
              <a:rPr lang="da-DK" sz="2000" dirty="0"/>
              <a:t>Sjældent: Anden </a:t>
            </a:r>
            <a:r>
              <a:rPr lang="da-DK" sz="2000" b="1" dirty="0"/>
              <a:t>bindende</a:t>
            </a:r>
            <a:r>
              <a:rPr lang="da-DK" sz="2000" dirty="0"/>
              <a:t> afgørelse</a:t>
            </a:r>
          </a:p>
          <a:p>
            <a:pPr marL="457200" indent="-457200">
              <a:buFont typeface="Arial" panose="020B0604020202020204" pitchFamily="34" charset="0"/>
              <a:buChar char="•"/>
            </a:pPr>
            <a:r>
              <a:rPr lang="da-DK" sz="2400" dirty="0"/>
              <a:t>Det beregnes fra dommens afsigelse eller forligets indgåelse</a:t>
            </a:r>
          </a:p>
          <a:p>
            <a:pPr marL="457200" indent="-457200">
              <a:buFont typeface="Arial" panose="020B0604020202020204" pitchFamily="34" charset="0"/>
              <a:buChar char="•"/>
            </a:pPr>
            <a:r>
              <a:rPr lang="da-DK" sz="2400" dirty="0"/>
              <a:t>Gælder også for </a:t>
            </a:r>
            <a:r>
              <a:rPr lang="da-DK" sz="2400" b="1" dirty="0"/>
              <a:t>”For meget udbetalt løn m.m.”</a:t>
            </a:r>
          </a:p>
          <a:p>
            <a:pPr marL="457200" indent="-457200">
              <a:buFont typeface="Arial" panose="020B0604020202020204" pitchFamily="34" charset="0"/>
              <a:buChar char="•"/>
            </a:pPr>
            <a:endParaRPr lang="da-DK" dirty="0"/>
          </a:p>
        </p:txBody>
      </p:sp>
      <p:sp>
        <p:nvSpPr>
          <p:cNvPr id="3" name="Titel 2">
            <a:extLst>
              <a:ext uri="{FF2B5EF4-FFF2-40B4-BE49-F238E27FC236}">
                <a16:creationId xmlns:a16="http://schemas.microsoft.com/office/drawing/2014/main" id="{2ED86A45-4C4C-47C2-91CC-EA681AE13E28}"/>
              </a:ext>
            </a:extLst>
          </p:cNvPr>
          <p:cNvSpPr>
            <a:spLocks noGrp="1"/>
          </p:cNvSpPr>
          <p:nvPr>
            <p:ph type="title"/>
          </p:nvPr>
        </p:nvSpPr>
        <p:spPr/>
        <p:txBody>
          <a:bodyPr/>
          <a:lstStyle/>
          <a:p>
            <a:r>
              <a:rPr lang="da-DK" dirty="0"/>
              <a:t>Særligt ang. forældelse af fakturakrav </a:t>
            </a:r>
          </a:p>
        </p:txBody>
      </p:sp>
    </p:spTree>
    <p:extLst>
      <p:ext uri="{BB962C8B-B14F-4D97-AF65-F5344CB8AC3E}">
        <p14:creationId xmlns:p14="http://schemas.microsoft.com/office/powerpoint/2010/main" val="567967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9364ACB-6590-410B-A07C-C06938706063}"/>
              </a:ext>
            </a:extLst>
          </p:cNvPr>
          <p:cNvSpPr>
            <a:spLocks noGrp="1"/>
          </p:cNvSpPr>
          <p:nvPr>
            <p:ph type="body" sz="quarter" idx="10"/>
          </p:nvPr>
        </p:nvSpPr>
        <p:spPr>
          <a:xfrm>
            <a:off x="623392" y="1664804"/>
            <a:ext cx="10849205" cy="4932548"/>
          </a:xfrm>
        </p:spPr>
        <p:txBody>
          <a:bodyPr/>
          <a:lstStyle/>
          <a:p>
            <a:pPr marL="0" algn="l" rtl="0" eaLnBrk="1" fontAlgn="t" latinLnBrk="0" hangingPunct="1">
              <a:spcBef>
                <a:spcPts val="0"/>
              </a:spcBef>
              <a:spcAft>
                <a:spcPts val="0"/>
              </a:spcAft>
            </a:pPr>
            <a:r>
              <a:rPr lang="da-DK" sz="1800" b="1" i="0" u="none" strike="noStrike" kern="1200" dirty="0">
                <a:solidFill>
                  <a:srgbClr val="FFFFFF"/>
                </a:solidFill>
                <a:effectLst/>
                <a:latin typeface="Arial" panose="020B0604020202020204" pitchFamily="34" charset="0"/>
              </a:rPr>
              <a:t>Periode start</a:t>
            </a:r>
            <a:endParaRPr lang="da-DK"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da-DK" sz="1800" b="0" i="0" u="none" strike="noStrike" kern="1200" dirty="0">
                <a:solidFill>
                  <a:srgbClr val="383737"/>
                </a:solidFill>
                <a:effectLst/>
                <a:latin typeface="Arial" panose="020B0604020202020204" pitchFamily="34" charset="0"/>
              </a:rPr>
              <a:t>Periode slut</a:t>
            </a:r>
            <a:endParaRPr lang="da-DK"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da-DK" sz="1800" b="0" i="0" u="none" strike="noStrike" kern="1200" dirty="0">
                <a:solidFill>
                  <a:srgbClr val="383737"/>
                </a:solidFill>
                <a:effectLst/>
                <a:latin typeface="Arial" panose="020B0604020202020204" pitchFamily="34" charset="0"/>
              </a:rPr>
              <a:t>Stiftelsesdato</a:t>
            </a:r>
            <a:endParaRPr lang="da-DK" sz="1800" b="0" i="0" u="none" strike="noStrike" dirty="0">
              <a:effectLst/>
              <a:latin typeface="Arial" panose="020B0604020202020204" pitchFamily="34" charset="0"/>
            </a:endParaRPr>
          </a:p>
          <a:p>
            <a:pPr marL="0" algn="l" rtl="0" eaLnBrk="1" fontAlgn="t" latinLnBrk="0" hangingPunct="1">
              <a:spcBef>
                <a:spcPts val="0"/>
              </a:spcBef>
              <a:spcAft>
                <a:spcPts val="0"/>
              </a:spcAft>
            </a:pPr>
            <a:r>
              <a:rPr lang="da-DK" sz="1800" b="0" i="0" u="none" strike="noStrike" kern="1200" dirty="0">
                <a:solidFill>
                  <a:srgbClr val="383737"/>
                </a:solidFill>
                <a:effectLst/>
                <a:latin typeface="Arial" panose="020B0604020202020204" pitchFamily="34" charset="0"/>
              </a:rPr>
              <a:t>Sidste rettidige betalingsdato</a:t>
            </a:r>
            <a:endParaRPr lang="da-DK" sz="1800" b="0" i="0" u="none" strike="noStrike" dirty="0">
              <a:effectLst/>
              <a:latin typeface="Arial" panose="020B0604020202020204" pitchFamily="34" charset="0"/>
            </a:endParaRPr>
          </a:p>
          <a:p>
            <a:endParaRPr lang="da-DK" dirty="0"/>
          </a:p>
        </p:txBody>
      </p:sp>
      <p:sp>
        <p:nvSpPr>
          <p:cNvPr id="3" name="Titel 2">
            <a:extLst>
              <a:ext uri="{FF2B5EF4-FFF2-40B4-BE49-F238E27FC236}">
                <a16:creationId xmlns:a16="http://schemas.microsoft.com/office/drawing/2014/main" id="{DA2CF5C5-6A2D-4AB8-896E-F074D43ACC1F}"/>
              </a:ext>
            </a:extLst>
          </p:cNvPr>
          <p:cNvSpPr>
            <a:spLocks noGrp="1"/>
          </p:cNvSpPr>
          <p:nvPr>
            <p:ph type="title"/>
          </p:nvPr>
        </p:nvSpPr>
        <p:spPr>
          <a:xfrm>
            <a:off x="589112" y="557618"/>
            <a:ext cx="10849205" cy="706090"/>
          </a:xfrm>
        </p:spPr>
        <p:txBody>
          <a:bodyPr/>
          <a:lstStyle/>
          <a:p>
            <a:r>
              <a:rPr lang="da-DK" dirty="0">
                <a:solidFill>
                  <a:schemeClr val="accent1"/>
                </a:solidFill>
              </a:rPr>
              <a:t>Eksempel</a:t>
            </a:r>
            <a:r>
              <a:rPr lang="da-DK" dirty="0"/>
              <a:t> på et stamdatakrav fra UFST/GS: </a:t>
            </a:r>
            <a:br>
              <a:rPr lang="da-DK" dirty="0"/>
            </a:br>
            <a:endParaRPr lang="da-DK" dirty="0"/>
          </a:p>
        </p:txBody>
      </p:sp>
      <p:graphicFrame>
        <p:nvGraphicFramePr>
          <p:cNvPr id="4" name="Tabel 4">
            <a:extLst>
              <a:ext uri="{FF2B5EF4-FFF2-40B4-BE49-F238E27FC236}">
                <a16:creationId xmlns:a16="http://schemas.microsoft.com/office/drawing/2014/main" id="{F959161C-CA78-404F-8320-54C01CD6E573}"/>
              </a:ext>
            </a:extLst>
          </p:cNvPr>
          <p:cNvGraphicFramePr>
            <a:graphicFrameLocks noGrp="1"/>
          </p:cNvGraphicFramePr>
          <p:nvPr/>
        </p:nvGraphicFramePr>
        <p:xfrm>
          <a:off x="617934" y="1226917"/>
          <a:ext cx="10662642" cy="4899818"/>
        </p:xfrm>
        <a:graphic>
          <a:graphicData uri="http://schemas.openxmlformats.org/drawingml/2006/table">
            <a:tbl>
              <a:tblPr firstRow="1" bandRow="1">
                <a:tableStyleId>{5C22544A-7EE6-4342-B048-85BDC9FD1C3A}</a:tableStyleId>
              </a:tblPr>
              <a:tblGrid>
                <a:gridCol w="2237706">
                  <a:extLst>
                    <a:ext uri="{9D8B030D-6E8A-4147-A177-3AD203B41FA5}">
                      <a16:colId xmlns:a16="http://schemas.microsoft.com/office/drawing/2014/main" val="4126123795"/>
                    </a:ext>
                  </a:extLst>
                </a:gridCol>
                <a:gridCol w="5616624">
                  <a:extLst>
                    <a:ext uri="{9D8B030D-6E8A-4147-A177-3AD203B41FA5}">
                      <a16:colId xmlns:a16="http://schemas.microsoft.com/office/drawing/2014/main" val="564374047"/>
                    </a:ext>
                  </a:extLst>
                </a:gridCol>
                <a:gridCol w="2808312">
                  <a:extLst>
                    <a:ext uri="{9D8B030D-6E8A-4147-A177-3AD203B41FA5}">
                      <a16:colId xmlns:a16="http://schemas.microsoft.com/office/drawing/2014/main" val="3742440118"/>
                    </a:ext>
                  </a:extLst>
                </a:gridCol>
              </a:tblGrid>
              <a:tr h="617907">
                <a:tc>
                  <a:txBody>
                    <a:bodyPr/>
                    <a:lstStyle/>
                    <a:p>
                      <a:r>
                        <a:rPr lang="da-DK" sz="1200" b="1" dirty="0"/>
                        <a:t>Stamdatafelt</a:t>
                      </a:r>
                    </a:p>
                  </a:txBody>
                  <a:tcPr/>
                </a:tc>
                <a:tc>
                  <a:txBody>
                    <a:bodyPr/>
                    <a:lstStyle/>
                    <a:p>
                      <a:r>
                        <a:rPr lang="da-DK" sz="1200" b="1" dirty="0"/>
                        <a:t>Korrekt udfyldelse for KOCIVIL</a:t>
                      </a:r>
                    </a:p>
                  </a:txBody>
                  <a:tcPr/>
                </a:tc>
                <a:tc>
                  <a:txBody>
                    <a:bodyPr/>
                    <a:lstStyle/>
                    <a:p>
                      <a:r>
                        <a:rPr lang="da-DK" sz="1200" b="1" dirty="0"/>
                        <a:t>Konsekvens / handling</a:t>
                      </a:r>
                    </a:p>
                  </a:txBody>
                  <a:tcPr/>
                </a:tc>
                <a:extLst>
                  <a:ext uri="{0D108BD9-81ED-4DB2-BD59-A6C34878D82A}">
                    <a16:rowId xmlns:a16="http://schemas.microsoft.com/office/drawing/2014/main" val="127664651"/>
                  </a:ext>
                </a:extLst>
              </a:tr>
              <a:tr h="744649">
                <a:tc>
                  <a:txBody>
                    <a:bodyPr/>
                    <a:lstStyle/>
                    <a:p>
                      <a:r>
                        <a:rPr lang="da-DK" sz="1200" dirty="0"/>
                        <a:t>Hovedstol</a:t>
                      </a:r>
                    </a:p>
                  </a:txBody>
                  <a:tcPr/>
                </a:tc>
                <a:tc>
                  <a:txBody>
                    <a:bodyPr/>
                    <a:lstStyle/>
                    <a:p>
                      <a:r>
                        <a:rPr lang="da-DK" sz="1200" dirty="0"/>
                        <a:t>‘Hovedstolen’ må ikke indeholde renter og gebyrer.</a:t>
                      </a:r>
                    </a:p>
                    <a:p>
                      <a:endParaRPr lang="da-DK" sz="1200" dirty="0"/>
                    </a:p>
                    <a:p>
                      <a:r>
                        <a:rPr lang="da-DK" sz="1200" dirty="0"/>
                        <a:t>Hovedstol må ikke overstige 100.000kr. </a:t>
                      </a:r>
                    </a:p>
                  </a:txBody>
                  <a:tcPr/>
                </a:tc>
                <a:tc>
                  <a:txBody>
                    <a:bodyPr/>
                    <a:lstStyle/>
                    <a:p>
                      <a:r>
                        <a:rPr lang="da-DK" sz="1200" dirty="0"/>
                        <a:t>Hvis ‘hovedstolen’ overstiger 100.000 kr., bliver fordringen sendt til manuel godkendelse i høringsportalen. </a:t>
                      </a:r>
                    </a:p>
                  </a:txBody>
                  <a:tcPr/>
                </a:tc>
                <a:extLst>
                  <a:ext uri="{0D108BD9-81ED-4DB2-BD59-A6C34878D82A}">
                    <a16:rowId xmlns:a16="http://schemas.microsoft.com/office/drawing/2014/main" val="2215278035"/>
                  </a:ext>
                </a:extLst>
              </a:tr>
              <a:tr h="576064">
                <a:tc>
                  <a:txBody>
                    <a:bodyPr/>
                    <a:lstStyle/>
                    <a:p>
                      <a:r>
                        <a:rPr lang="da-DK" sz="1200" dirty="0"/>
                        <a:t>Beskrivelse</a:t>
                      </a:r>
                    </a:p>
                  </a:txBody>
                  <a:tcPr/>
                </a:tc>
                <a:tc>
                  <a:txBody>
                    <a:bodyPr/>
                    <a:lstStyle/>
                    <a:p>
                      <a:r>
                        <a:rPr lang="da-DK" sz="1200" dirty="0"/>
                        <a:t>Angives ved fakturanummer</a:t>
                      </a:r>
                    </a:p>
                  </a:txBody>
                  <a:tcPr/>
                </a:tc>
                <a:tc>
                  <a:txBody>
                    <a:bodyPr/>
                    <a:lstStyle/>
                    <a:p>
                      <a:r>
                        <a:rPr lang="da-DK" sz="1200" dirty="0"/>
                        <a:t>Vi har fået en funktion i Opus Debitor, der kan medsende fakturanr.</a:t>
                      </a:r>
                    </a:p>
                  </a:txBody>
                  <a:tcPr/>
                </a:tc>
                <a:extLst>
                  <a:ext uri="{0D108BD9-81ED-4DB2-BD59-A6C34878D82A}">
                    <a16:rowId xmlns:a16="http://schemas.microsoft.com/office/drawing/2014/main" val="1119875099"/>
                  </a:ext>
                </a:extLst>
              </a:tr>
              <a:tr h="442014">
                <a:tc>
                  <a:txBody>
                    <a:bodyPr/>
                    <a:lstStyle/>
                    <a:p>
                      <a:r>
                        <a:rPr lang="da-DK" sz="1200" dirty="0"/>
                        <a:t>Periode start</a:t>
                      </a:r>
                    </a:p>
                  </a:txBody>
                  <a:tcPr/>
                </a:tc>
                <a:tc>
                  <a:txBody>
                    <a:bodyPr/>
                    <a:lstStyle/>
                    <a:p>
                      <a:r>
                        <a:rPr lang="da-DK" sz="1200" dirty="0"/>
                        <a:t>Udfyldes med en dato svarende til den første dag i den periode, som fordringen vedrører. Hvis fordringen kun relaterer sig til én bestemt dag, udfyldes feltet med en dato svarende til denne dag. </a:t>
                      </a:r>
                    </a:p>
                  </a:txBody>
                  <a:tcPr/>
                </a:tc>
                <a:tc>
                  <a:txBody>
                    <a:bodyPr/>
                    <a:lstStyle/>
                    <a:p>
                      <a:r>
                        <a:rPr lang="da-DK" sz="1200" dirty="0"/>
                        <a:t>Hvis feltet udfyldes med en dato, der ligger tidligere end ’stiftelsesdatoen’, vil fordringen blive sendt til manuel godkendelse i høringsportalen.</a:t>
                      </a:r>
                    </a:p>
                  </a:txBody>
                  <a:tcPr/>
                </a:tc>
                <a:extLst>
                  <a:ext uri="{0D108BD9-81ED-4DB2-BD59-A6C34878D82A}">
                    <a16:rowId xmlns:a16="http://schemas.microsoft.com/office/drawing/2014/main" val="3781498879"/>
                  </a:ext>
                </a:extLst>
              </a:tr>
              <a:tr h="400878">
                <a:tc>
                  <a:txBody>
                    <a:bodyPr/>
                    <a:lstStyle/>
                    <a:p>
                      <a:r>
                        <a:rPr lang="da-DK" sz="1200" dirty="0"/>
                        <a:t>Periode slut</a:t>
                      </a:r>
                    </a:p>
                  </a:txBody>
                  <a:tcPr/>
                </a:tc>
                <a:tc>
                  <a:txBody>
                    <a:bodyPr/>
                    <a:lstStyle/>
                    <a:p>
                      <a:r>
                        <a:rPr lang="da-DK" sz="1200" dirty="0"/>
                        <a:t>Udfyldes med en dato svarende til den sidste dag i den periode, som fordringen vedrører. Hvis fordringen kun relaterer sig til én bestemt dag, udfyldes feltet med en dato svarende til ’periode start’.</a:t>
                      </a:r>
                    </a:p>
                  </a:txBody>
                  <a:tcPr/>
                </a:tc>
                <a:tc>
                  <a:txBody>
                    <a:bodyPr/>
                    <a:lstStyle/>
                    <a:p>
                      <a:endParaRPr lang="da-DK" sz="1200"/>
                    </a:p>
                  </a:txBody>
                  <a:tcPr/>
                </a:tc>
                <a:extLst>
                  <a:ext uri="{0D108BD9-81ED-4DB2-BD59-A6C34878D82A}">
                    <a16:rowId xmlns:a16="http://schemas.microsoft.com/office/drawing/2014/main" val="2954697107"/>
                  </a:ext>
                </a:extLst>
              </a:tr>
              <a:tr h="400878">
                <a:tc>
                  <a:txBody>
                    <a:bodyPr/>
                    <a:lstStyle/>
                    <a:p>
                      <a:r>
                        <a:rPr lang="da-DK" sz="1200" dirty="0"/>
                        <a:t>Stiftelsesdato</a:t>
                      </a:r>
                    </a:p>
                  </a:txBody>
                  <a:tcPr/>
                </a:tc>
                <a:tc>
                  <a:txBody>
                    <a:bodyPr/>
                    <a:lstStyle/>
                    <a:p>
                      <a:r>
                        <a:rPr lang="da-DK" sz="1200" dirty="0"/>
                        <a:t>Udfyldes med en dato svarende til datoen for aftalens indgåelse</a:t>
                      </a:r>
                    </a:p>
                  </a:txBody>
                  <a:tcPr/>
                </a:tc>
                <a:tc>
                  <a:txBody>
                    <a:bodyPr/>
                    <a:lstStyle/>
                    <a:p>
                      <a:endParaRPr lang="da-DK" sz="1200" dirty="0"/>
                    </a:p>
                  </a:txBody>
                  <a:tcPr/>
                </a:tc>
                <a:extLst>
                  <a:ext uri="{0D108BD9-81ED-4DB2-BD59-A6C34878D82A}">
                    <a16:rowId xmlns:a16="http://schemas.microsoft.com/office/drawing/2014/main" val="3902703043"/>
                  </a:ext>
                </a:extLst>
              </a:tr>
              <a:tr h="400878">
                <a:tc>
                  <a:txBody>
                    <a:bodyPr/>
                    <a:lstStyle/>
                    <a:p>
                      <a:r>
                        <a:rPr lang="da-DK" sz="1200" dirty="0"/>
                        <a:t>Sidste rettidige betalingsdato</a:t>
                      </a:r>
                    </a:p>
                  </a:txBody>
                  <a:tcPr/>
                </a:tc>
                <a:tc>
                  <a:txBody>
                    <a:bodyPr/>
                    <a:lstStyle/>
                    <a:p>
                      <a:r>
                        <a:rPr lang="da-DK" sz="1200" dirty="0"/>
                        <a:t>Udfyldes med en dato, der svarer til den sidste dag, hvorpå betaling i henhold til loven, aftalen eller fastsættelsen anses for rettidig. ‘Sidste rettidige betalingsdato’ kan tidligst være sammenfaldende med ‘forfaldsdatoen’. </a:t>
                      </a:r>
                    </a:p>
                  </a:txBody>
                  <a:tcPr/>
                </a:tc>
                <a:tc>
                  <a:txBody>
                    <a:bodyPr/>
                    <a:lstStyle/>
                    <a:p>
                      <a:endParaRPr lang="da-DK" sz="1200" dirty="0"/>
                    </a:p>
                  </a:txBody>
                  <a:tcPr/>
                </a:tc>
                <a:extLst>
                  <a:ext uri="{0D108BD9-81ED-4DB2-BD59-A6C34878D82A}">
                    <a16:rowId xmlns:a16="http://schemas.microsoft.com/office/drawing/2014/main" val="3965873110"/>
                  </a:ext>
                </a:extLst>
              </a:tr>
              <a:tr h="400878">
                <a:tc>
                  <a:txBody>
                    <a:bodyPr/>
                    <a:lstStyle/>
                    <a:p>
                      <a:r>
                        <a:rPr lang="da-DK" sz="1200" dirty="0"/>
                        <a:t>Identifikation af skyldner</a:t>
                      </a:r>
                    </a:p>
                  </a:txBody>
                  <a:tcPr/>
                </a:tc>
                <a:tc>
                  <a:txBody>
                    <a:bodyPr/>
                    <a:lstStyle/>
                    <a:p>
                      <a:r>
                        <a:rPr lang="da-DK" sz="1200" dirty="0"/>
                        <a:t>Udfyldes med CPR-nummer, CVR-nummer eller AKR-nummer på skyldner.</a:t>
                      </a:r>
                    </a:p>
                  </a:txBody>
                  <a:tcPr/>
                </a:tc>
                <a:tc>
                  <a:txBody>
                    <a:bodyPr/>
                    <a:lstStyle/>
                    <a:p>
                      <a:r>
                        <a:rPr lang="da-DK" sz="1200" dirty="0"/>
                        <a:t>Udfordring med AKR-numre (Vil vi så vidt muligt undgå)</a:t>
                      </a:r>
                    </a:p>
                  </a:txBody>
                  <a:tcPr/>
                </a:tc>
                <a:extLst>
                  <a:ext uri="{0D108BD9-81ED-4DB2-BD59-A6C34878D82A}">
                    <a16:rowId xmlns:a16="http://schemas.microsoft.com/office/drawing/2014/main" val="1788612598"/>
                  </a:ext>
                </a:extLst>
              </a:tr>
            </a:tbl>
          </a:graphicData>
        </a:graphic>
      </p:graphicFrame>
      <p:pic>
        <p:nvPicPr>
          <p:cNvPr id="6" name="Grafik 5" descr="Afkrydsning">
            <a:extLst>
              <a:ext uri="{FF2B5EF4-FFF2-40B4-BE49-F238E27FC236}">
                <a16:creationId xmlns:a16="http://schemas.microsoft.com/office/drawing/2014/main" id="{ECD7E948-E39B-4935-880B-88EB915B0E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3070" y="2724168"/>
            <a:ext cx="431002" cy="431002"/>
          </a:xfrm>
          <a:prstGeom prst="rect">
            <a:avLst/>
          </a:prstGeom>
        </p:spPr>
      </p:pic>
      <p:pic>
        <p:nvPicPr>
          <p:cNvPr id="8" name="Grafik 7" descr="Udråbstegn">
            <a:extLst>
              <a:ext uri="{FF2B5EF4-FFF2-40B4-BE49-F238E27FC236}">
                <a16:creationId xmlns:a16="http://schemas.microsoft.com/office/drawing/2014/main" id="{65B505C8-C257-48A1-B035-3FBAF4C109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23070" y="1917879"/>
            <a:ext cx="431002" cy="431002"/>
          </a:xfrm>
          <a:prstGeom prst="rect">
            <a:avLst/>
          </a:prstGeom>
        </p:spPr>
      </p:pic>
      <p:pic>
        <p:nvPicPr>
          <p:cNvPr id="9" name="Grafik 8" descr="Udråbstegn">
            <a:extLst>
              <a:ext uri="{FF2B5EF4-FFF2-40B4-BE49-F238E27FC236}">
                <a16:creationId xmlns:a16="http://schemas.microsoft.com/office/drawing/2014/main" id="{C2B6AF70-7A69-4308-A9E6-32FB92912B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23070" y="3393467"/>
            <a:ext cx="431002" cy="431002"/>
          </a:xfrm>
          <a:prstGeom prst="rect">
            <a:avLst/>
          </a:prstGeom>
        </p:spPr>
      </p:pic>
      <p:pic>
        <p:nvPicPr>
          <p:cNvPr id="10" name="Grafik 9" descr="Afkrydsning">
            <a:extLst>
              <a:ext uri="{FF2B5EF4-FFF2-40B4-BE49-F238E27FC236}">
                <a16:creationId xmlns:a16="http://schemas.microsoft.com/office/drawing/2014/main" id="{46DCA4DA-CEA2-4699-9D9C-CB1CBCF91D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3070" y="4083658"/>
            <a:ext cx="431002" cy="431002"/>
          </a:xfrm>
          <a:prstGeom prst="rect">
            <a:avLst/>
          </a:prstGeom>
        </p:spPr>
      </p:pic>
      <p:pic>
        <p:nvPicPr>
          <p:cNvPr id="11" name="Grafik 10" descr="Afkrydsning">
            <a:extLst>
              <a:ext uri="{FF2B5EF4-FFF2-40B4-BE49-F238E27FC236}">
                <a16:creationId xmlns:a16="http://schemas.microsoft.com/office/drawing/2014/main" id="{EBB0CDFC-5CE5-4E20-A1C6-B6308B8D46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3069" y="4599400"/>
            <a:ext cx="431003" cy="431003"/>
          </a:xfrm>
          <a:prstGeom prst="rect">
            <a:avLst/>
          </a:prstGeom>
        </p:spPr>
      </p:pic>
      <p:pic>
        <p:nvPicPr>
          <p:cNvPr id="12" name="Grafik 11" descr="Afkrydsning">
            <a:extLst>
              <a:ext uri="{FF2B5EF4-FFF2-40B4-BE49-F238E27FC236}">
                <a16:creationId xmlns:a16="http://schemas.microsoft.com/office/drawing/2014/main" id="{58D0591C-5B49-455E-8BD0-6B8F783EEE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3070" y="5167801"/>
            <a:ext cx="431003" cy="431003"/>
          </a:xfrm>
          <a:prstGeom prst="rect">
            <a:avLst/>
          </a:prstGeom>
        </p:spPr>
      </p:pic>
      <p:pic>
        <p:nvPicPr>
          <p:cNvPr id="13" name="Grafik 12" descr="Afkrydsning">
            <a:extLst>
              <a:ext uri="{FF2B5EF4-FFF2-40B4-BE49-F238E27FC236}">
                <a16:creationId xmlns:a16="http://schemas.microsoft.com/office/drawing/2014/main" id="{0431E0DD-5089-4CEB-B754-F2FF7F7E2F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3070" y="5683544"/>
            <a:ext cx="431003" cy="431003"/>
          </a:xfrm>
          <a:prstGeom prst="rect">
            <a:avLst/>
          </a:prstGeom>
        </p:spPr>
      </p:pic>
      <p:sp>
        <p:nvSpPr>
          <p:cNvPr id="14" name="Pladsholder til tekst 1">
            <a:extLst>
              <a:ext uri="{FF2B5EF4-FFF2-40B4-BE49-F238E27FC236}">
                <a16:creationId xmlns:a16="http://schemas.microsoft.com/office/drawing/2014/main" id="{897BA474-FE6B-41BC-B363-D55611AF020B}"/>
              </a:ext>
            </a:extLst>
          </p:cNvPr>
          <p:cNvSpPr txBox="1">
            <a:spLocks/>
          </p:cNvSpPr>
          <p:nvPr/>
        </p:nvSpPr>
        <p:spPr>
          <a:xfrm rot="1900216">
            <a:off x="2541514" y="4350352"/>
            <a:ext cx="10849205" cy="3528391"/>
          </a:xfrm>
          <a:prstGeom prst="rect">
            <a:avLst/>
          </a:prstGeom>
          <a:noFill/>
          <a:ln>
            <a:noFill/>
          </a:ln>
        </p:spPr>
        <p:txBody>
          <a:bodyPr/>
          <a:lstStyle>
            <a:lvl1pPr marL="0" indent="0" algn="l" defTabSz="914400" rtl="0" eaLnBrk="1" latinLnBrk="0" hangingPunct="1">
              <a:spcBef>
                <a:spcPts val="0"/>
              </a:spcBef>
              <a:buFont typeface="Arial" pitchFamily="34" charset="0"/>
              <a:buNone/>
              <a:defRPr sz="3000" kern="1200" baseline="0">
                <a:solidFill>
                  <a:schemeClr val="tx2"/>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fontAlgn="auto">
              <a:spcAft>
                <a:spcPts val="0"/>
              </a:spcAft>
            </a:pPr>
            <a:r>
              <a:rPr lang="da-DK" sz="7200" dirty="0">
                <a:solidFill>
                  <a:srgbClr val="FF0000">
                    <a:alpha val="25000"/>
                  </a:srgbClr>
                </a:solidFill>
              </a:rPr>
              <a:t>FORELØBIG</a:t>
            </a:r>
          </a:p>
        </p:txBody>
      </p:sp>
    </p:spTree>
    <p:extLst>
      <p:ext uri="{BB962C8B-B14F-4D97-AF65-F5344CB8AC3E}">
        <p14:creationId xmlns:p14="http://schemas.microsoft.com/office/powerpoint/2010/main" val="23903365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pPr lvl="0">
              <a:defRPr/>
            </a:pPr>
            <a:r>
              <a:rPr lang="da-DK" dirty="0"/>
              <a:t>Drejebog - tilslutning til PSRM</a:t>
            </a:r>
            <a:endParaRPr lang="en-GB" dirty="0"/>
          </a:p>
        </p:txBody>
      </p:sp>
      <p:sp>
        <p:nvSpPr>
          <p:cNvPr id="4" name="Pladsholder til sidefod 3"/>
          <p:cNvSpPr>
            <a:spLocks noGrp="1"/>
          </p:cNvSpPr>
          <p:nvPr>
            <p:ph type="ftr" sz="quarter" idx="11"/>
          </p:nvPr>
        </p:nvSpPr>
        <p:spPr/>
        <p:txBody>
          <a:bodyPr/>
          <a:lstStyle/>
          <a:p>
            <a:r>
              <a:rPr lang="da-DK"/>
              <a:t>Nyt fra KL</a:t>
            </a:r>
            <a:endParaRPr lang="da-DK" dirty="0"/>
          </a:p>
        </p:txBody>
      </p:sp>
      <p:sp>
        <p:nvSpPr>
          <p:cNvPr id="2" name="Titel 1"/>
          <p:cNvSpPr>
            <a:spLocks noGrp="1"/>
          </p:cNvSpPr>
          <p:nvPr>
            <p:ph type="title"/>
          </p:nvPr>
        </p:nvSpPr>
        <p:spPr/>
        <p:txBody>
          <a:bodyPr/>
          <a:lstStyle/>
          <a:p>
            <a:br>
              <a:rPr lang="da-DK" dirty="0"/>
            </a:br>
            <a:r>
              <a:rPr lang="da-DK" dirty="0"/>
              <a:t>Opstartsmøde</a:t>
            </a:r>
          </a:p>
        </p:txBody>
      </p:sp>
      <p:sp>
        <p:nvSpPr>
          <p:cNvPr id="6" name="Pladsholder til tekst 5"/>
          <p:cNvSpPr>
            <a:spLocks noGrp="1"/>
          </p:cNvSpPr>
          <p:nvPr>
            <p:ph type="body" sz="quarter" idx="13"/>
          </p:nvPr>
        </p:nvSpPr>
        <p:spPr/>
        <p:txBody>
          <a:bodyPr/>
          <a:lstStyle/>
          <a:p>
            <a:r>
              <a:rPr lang="da-DK" dirty="0"/>
              <a:t>1.</a:t>
            </a:r>
          </a:p>
        </p:txBody>
      </p:sp>
      <p:pic>
        <p:nvPicPr>
          <p:cNvPr id="2050" name="Picture 2">
            <a:extLst>
              <a:ext uri="{FF2B5EF4-FFF2-40B4-BE49-F238E27FC236}">
                <a16:creationId xmlns:a16="http://schemas.microsoft.com/office/drawing/2014/main" id="{8A9C2589-0881-41A3-A07D-AB16CF77BD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939" y="3549309"/>
            <a:ext cx="4848225" cy="3228975"/>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926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C6BD00-4BF8-4ED5-8341-B8BDC355BB1F}"/>
              </a:ext>
            </a:extLst>
          </p:cNvPr>
          <p:cNvSpPr>
            <a:spLocks noGrp="1"/>
          </p:cNvSpPr>
          <p:nvPr>
            <p:ph type="title"/>
          </p:nvPr>
        </p:nvSpPr>
        <p:spPr/>
        <p:txBody>
          <a:bodyPr/>
          <a:lstStyle/>
          <a:p>
            <a:r>
              <a:rPr lang="da-DK" dirty="0"/>
              <a:t>Dagsorden</a:t>
            </a:r>
          </a:p>
        </p:txBody>
      </p:sp>
      <p:sp>
        <p:nvSpPr>
          <p:cNvPr id="4" name="Tekstfelt 3">
            <a:extLst>
              <a:ext uri="{FF2B5EF4-FFF2-40B4-BE49-F238E27FC236}">
                <a16:creationId xmlns:a16="http://schemas.microsoft.com/office/drawing/2014/main" id="{06527AF5-A449-4AA6-8DF3-B8E64EF6ED5B}"/>
              </a:ext>
            </a:extLst>
          </p:cNvPr>
          <p:cNvSpPr txBox="1"/>
          <p:nvPr/>
        </p:nvSpPr>
        <p:spPr>
          <a:xfrm>
            <a:off x="1055440" y="1268760"/>
            <a:ext cx="6312701" cy="4801314"/>
          </a:xfrm>
          <a:prstGeom prst="rect">
            <a:avLst/>
          </a:prstGeom>
          <a:noFill/>
        </p:spPr>
        <p:txBody>
          <a:bodyPr wrap="square" rtlCol="0">
            <a:spAutoFit/>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srgbClr val="706F6F"/>
                </a:solidFill>
                <a:effectLst/>
                <a:uLnTx/>
                <a:uFillTx/>
                <a:latin typeface="Arial" panose="020B0604020202020204" pitchFamily="34" charset="0"/>
                <a:ea typeface="+mn-ea"/>
                <a:cs typeface="+mn-cs"/>
              </a:rPr>
              <a:t>Baggrund</a:t>
            </a:r>
            <a:endPar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rPr>
              <a:t>Baggrund og politiske vilkår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dirty="0">
                <a:solidFill>
                  <a:srgbClr val="706F6F"/>
                </a:solidFill>
                <a:latin typeface="Arial" panose="020B0604020202020204" pitchFamily="34" charset="0"/>
              </a:rPr>
              <a:t>S</a:t>
            </a:r>
            <a:r>
              <a:rPr kumimoji="0" lang="da-DK" sz="1800" b="0" i="0" u="none" strike="noStrike" kern="1200" cap="none" spc="0" normalizeH="0" baseline="0" noProof="0" dirty="0" err="1">
                <a:ln>
                  <a:noFill/>
                </a:ln>
                <a:solidFill>
                  <a:srgbClr val="706F6F"/>
                </a:solidFill>
                <a:effectLst/>
                <a:uLnTx/>
                <a:uFillTx/>
                <a:latin typeface="Arial" panose="020B0604020202020204" pitchFamily="34" charset="0"/>
                <a:ea typeface="+mn-ea"/>
                <a:cs typeface="+mn-cs"/>
              </a:rPr>
              <a:t>tatus</a:t>
            </a:r>
            <a:r>
              <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rPr>
              <a:t> på </a:t>
            </a:r>
            <a:r>
              <a:rPr kumimoji="0" lang="da-DK" sz="1800" b="0" i="0" u="none" strike="noStrike" kern="1200" cap="none" spc="0" normalizeH="0" baseline="0" noProof="0" dirty="0" err="1">
                <a:ln>
                  <a:noFill/>
                </a:ln>
                <a:solidFill>
                  <a:srgbClr val="706F6F"/>
                </a:solidFill>
                <a:effectLst/>
                <a:uLnTx/>
                <a:uFillTx/>
                <a:latin typeface="Arial" panose="020B0604020202020204" pitchFamily="34" charset="0"/>
                <a:ea typeface="+mn-ea"/>
                <a:cs typeface="+mn-cs"/>
              </a:rPr>
              <a:t>onboardede</a:t>
            </a:r>
            <a:r>
              <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rPr>
              <a:t> områder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rPr>
              <a:t>Aktører (</a:t>
            </a:r>
            <a:r>
              <a:rPr kumimoji="0" lang="da-DK" sz="1800" b="0" i="0" u="none" strike="noStrike" kern="1200" cap="none" spc="0" normalizeH="0" baseline="0" noProof="0" dirty="0" err="1">
                <a:ln>
                  <a:noFill/>
                </a:ln>
                <a:solidFill>
                  <a:srgbClr val="706F6F"/>
                </a:solidFill>
                <a:effectLst/>
                <a:uLnTx/>
                <a:uFillTx/>
                <a:latin typeface="Arial" panose="020B0604020202020204" pitchFamily="34" charset="0"/>
                <a:ea typeface="+mn-ea"/>
                <a:cs typeface="+mn-cs"/>
              </a:rPr>
              <a:t>PSRMs</a:t>
            </a:r>
            <a:r>
              <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rPr>
              <a:t> omverden)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rPr>
              <a:t>Kommunens debitorsystem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rPr>
              <a:t>System og værdikæde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err="1">
                <a:ln>
                  <a:noFill/>
                </a:ln>
                <a:solidFill>
                  <a:srgbClr val="706F6F"/>
                </a:solidFill>
                <a:effectLst/>
                <a:uLnTx/>
                <a:uFillTx/>
                <a:latin typeface="Arial" panose="020B0604020202020204" pitchFamily="34" charset="0"/>
                <a:ea typeface="+mn-ea"/>
                <a:cs typeface="+mn-cs"/>
              </a:rPr>
              <a:t>Stamdataflow</a:t>
            </a:r>
            <a:r>
              <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rPr>
              <a:t> mellem systemer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da-DK" sz="1800" b="1" i="1" u="none" strike="noStrike" kern="1200" cap="none" spc="0" normalizeH="0" baseline="0" noProof="0" dirty="0">
                <a:ln>
                  <a:noFill/>
                </a:ln>
                <a:solidFill>
                  <a:srgbClr val="706F6F"/>
                </a:solidFill>
                <a:effectLst/>
                <a:uLnTx/>
                <a:uFillTx/>
                <a:latin typeface="Arial" panose="020B0604020202020204" pitchFamily="34" charset="0"/>
                <a:ea typeface="+mn-ea"/>
                <a:cs typeface="+mn-cs"/>
              </a:rPr>
              <a:t>Fremgangsmåde</a:t>
            </a:r>
            <a:endPar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rPr>
              <a:t>Rollefordeling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rPr>
              <a:t>Arbejdsgruppens formål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rPr>
              <a:t>Proces for dialog samt aftalegrundlag</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rPr>
              <a:t>Regningskrav</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rPr>
              <a:t>Fagsystemer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rPr>
              <a:t>Næste skridt</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rPr>
              <a:t>Afrunding</a:t>
            </a:r>
          </a:p>
          <a:p>
            <a:pPr marL="285750" marR="0" lvl="0" indent="-2857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da-DK" sz="1800" b="0" i="0" u="none" strike="noStrike" kern="1200" cap="none" spc="0" normalizeH="0" baseline="0" noProof="0" dirty="0">
                <a:ln>
                  <a:noFill/>
                </a:ln>
                <a:solidFill>
                  <a:srgbClr val="706F6F"/>
                </a:solidFill>
                <a:effectLst/>
                <a:uLnTx/>
                <a:uFillTx/>
                <a:latin typeface="Arial" panose="020B0604020202020204" pitchFamily="34" charset="0"/>
                <a:ea typeface="+mn-ea"/>
                <a:cs typeface="+mn-cs"/>
              </a:rPr>
              <a:t>Spørgsmål</a:t>
            </a:r>
          </a:p>
        </p:txBody>
      </p:sp>
    </p:spTree>
    <p:extLst>
      <p:ext uri="{BB962C8B-B14F-4D97-AF65-F5344CB8AC3E}">
        <p14:creationId xmlns:p14="http://schemas.microsoft.com/office/powerpoint/2010/main" val="145175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6BFB0862-82F8-4FF0-8D88-A57F1C78EF73}"/>
              </a:ext>
            </a:extLst>
          </p:cNvPr>
          <p:cNvSpPr/>
          <p:nvPr/>
        </p:nvSpPr>
        <p:spPr>
          <a:xfrm>
            <a:off x="8881138" y="5266372"/>
            <a:ext cx="3312368" cy="1584176"/>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FFFFFF"/>
              </a:solidFill>
              <a:effectLst/>
              <a:uLnTx/>
              <a:uFillTx/>
              <a:latin typeface="Arial"/>
              <a:ea typeface="+mn-ea"/>
              <a:cs typeface="+mn-cs"/>
            </a:endParaRPr>
          </a:p>
        </p:txBody>
      </p:sp>
      <p:sp>
        <p:nvSpPr>
          <p:cNvPr id="58" name="Rektangel 57">
            <a:extLst>
              <a:ext uri="{FF2B5EF4-FFF2-40B4-BE49-F238E27FC236}">
                <a16:creationId xmlns:a16="http://schemas.microsoft.com/office/drawing/2014/main" id="{0BE374B2-4C9B-488A-97E1-ABDFF5CE3F3A}"/>
              </a:ext>
            </a:extLst>
          </p:cNvPr>
          <p:cNvSpPr/>
          <p:nvPr/>
        </p:nvSpPr>
        <p:spPr>
          <a:xfrm>
            <a:off x="7988228" y="4080502"/>
            <a:ext cx="4084435" cy="2612111"/>
          </a:xfrm>
          <a:prstGeom prst="rect">
            <a:avLst/>
          </a:prstGeom>
          <a:solidFill>
            <a:schemeClr val="bg1"/>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FFFFFF"/>
              </a:solidFill>
              <a:effectLst/>
              <a:uLnTx/>
              <a:uFillTx/>
              <a:latin typeface="Arial"/>
              <a:ea typeface="+mn-ea"/>
              <a:cs typeface="+mn-cs"/>
            </a:endParaRPr>
          </a:p>
        </p:txBody>
      </p:sp>
      <p:sp>
        <p:nvSpPr>
          <p:cNvPr id="56" name="Rektangel 55">
            <a:extLst>
              <a:ext uri="{FF2B5EF4-FFF2-40B4-BE49-F238E27FC236}">
                <a16:creationId xmlns:a16="http://schemas.microsoft.com/office/drawing/2014/main" id="{938452CF-6BDD-416E-8993-B7301F8542A0}"/>
              </a:ext>
            </a:extLst>
          </p:cNvPr>
          <p:cNvSpPr/>
          <p:nvPr/>
        </p:nvSpPr>
        <p:spPr>
          <a:xfrm>
            <a:off x="7988229" y="1248937"/>
            <a:ext cx="4084435" cy="2612111"/>
          </a:xfrm>
          <a:prstGeom prst="rect">
            <a:avLst/>
          </a:prstGeom>
          <a:solidFill>
            <a:schemeClr val="bg1"/>
          </a:solid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FFFFFF"/>
              </a:solidFill>
              <a:effectLst/>
              <a:uLnTx/>
              <a:uFillTx/>
              <a:latin typeface="Arial"/>
              <a:ea typeface="+mn-ea"/>
              <a:cs typeface="+mn-cs"/>
            </a:endParaRPr>
          </a:p>
        </p:txBody>
      </p:sp>
      <p:sp>
        <p:nvSpPr>
          <p:cNvPr id="2" name="Pladsholder til tekst 1">
            <a:extLst>
              <a:ext uri="{FF2B5EF4-FFF2-40B4-BE49-F238E27FC236}">
                <a16:creationId xmlns:a16="http://schemas.microsoft.com/office/drawing/2014/main" id="{47FF4B5F-8ECB-4257-8C6C-892800473D2D}"/>
              </a:ext>
            </a:extLst>
          </p:cNvPr>
          <p:cNvSpPr>
            <a:spLocks noGrp="1"/>
          </p:cNvSpPr>
          <p:nvPr>
            <p:ph type="body" sz="quarter" idx="10"/>
          </p:nvPr>
        </p:nvSpPr>
        <p:spPr>
          <a:xfrm>
            <a:off x="623392" y="1248937"/>
            <a:ext cx="6765307" cy="5406432"/>
          </a:xfrm>
        </p:spPr>
        <p:txBody>
          <a:bodyPr/>
          <a:lstStyle/>
          <a:p>
            <a:pPr marL="342900" lvl="0" indent="-342900">
              <a:buFont typeface="Arial" panose="020B0604020202020204" pitchFamily="34" charset="0"/>
              <a:buChar char="•"/>
              <a:tabLst>
                <a:tab pos="457200" algn="l"/>
              </a:tabLst>
            </a:pPr>
            <a:r>
              <a:rPr lang="da-DK" sz="2000" dirty="0">
                <a:effectLst/>
                <a:latin typeface="+mn-lt"/>
                <a:ea typeface="Times New Roman" panose="02020603050405020304" pitchFamily="18" charset="0"/>
                <a:cs typeface="Times New Roman" panose="02020603050405020304" pitchFamily="18" charset="0"/>
              </a:rPr>
              <a:t>1. november 2005 overtager staten opgaven med modregning og inddrivelse fra kommunerne</a:t>
            </a:r>
          </a:p>
          <a:p>
            <a:pPr marL="342900" lvl="0" indent="-342900">
              <a:buFont typeface="Arial" panose="020B0604020202020204" pitchFamily="34" charset="0"/>
              <a:buChar char="•"/>
              <a:tabLst>
                <a:tab pos="457200" algn="l"/>
              </a:tabLst>
            </a:pPr>
            <a:endParaRPr lang="da-DK" sz="2000" dirty="0">
              <a:effectLst/>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da-DK" sz="2000" dirty="0">
                <a:effectLst/>
                <a:latin typeface="+mn-lt"/>
                <a:ea typeface="Times New Roman" panose="02020603050405020304" pitchFamily="18" charset="0"/>
                <a:cs typeface="Times New Roman" panose="02020603050405020304" pitchFamily="18" charset="0"/>
              </a:rPr>
              <a:t>Overtagelsen betyder allerede fra 2007 et fald i det kommunale provenu fra gældsinddrivelse – et fald der ikke bremses synderligt med det nye IT-system Én Fælles Inddrivelse (EFI) i </a:t>
            </a:r>
            <a:r>
              <a:rPr lang="da-DK" sz="2000" dirty="0">
                <a:latin typeface="+mn-lt"/>
                <a:ea typeface="Times New Roman" panose="02020603050405020304" pitchFamily="18" charset="0"/>
                <a:cs typeface="Times New Roman" panose="02020603050405020304" pitchFamily="18" charset="0"/>
              </a:rPr>
              <a:t>2013.</a:t>
            </a:r>
          </a:p>
          <a:p>
            <a:pPr lvl="0">
              <a:tabLst>
                <a:tab pos="457200" algn="l"/>
              </a:tabLst>
            </a:pPr>
            <a:endParaRPr lang="da-DK" sz="2000" dirty="0">
              <a:effectLst/>
              <a:latin typeface="+mn-lt"/>
              <a:ea typeface="Calibri" panose="020F0502020204030204" pitchFamily="34" charset="0"/>
              <a:cs typeface="Times New Roman" panose="02020603050405020304" pitchFamily="18" charset="0"/>
            </a:endParaRPr>
          </a:p>
          <a:p>
            <a:pPr marL="342900" lvl="0" indent="-342900">
              <a:buFont typeface="Arial" panose="020B0604020202020204" pitchFamily="34" charset="0"/>
              <a:buChar char="•"/>
              <a:tabLst>
                <a:tab pos="457200" algn="l"/>
              </a:tabLst>
            </a:pPr>
            <a:r>
              <a:rPr lang="da-DK" sz="2000" dirty="0">
                <a:effectLst/>
                <a:latin typeface="+mn-lt"/>
                <a:ea typeface="Times New Roman" panose="02020603050405020304" pitchFamily="18" charset="0"/>
                <a:cs typeface="Times New Roman" panose="02020603050405020304" pitchFamily="18" charset="0"/>
              </a:rPr>
              <a:t>Allerede i september 2015 må EFI lukke grundet massive fejl i både inddata (kravenes data) og uddata (modregning og inddrivelse af krav)</a:t>
            </a:r>
            <a:endParaRPr lang="da-DK" sz="2000" dirty="0">
              <a:effectLst/>
              <a:latin typeface="+mn-lt"/>
              <a:ea typeface="Calibri" panose="020F0502020204030204" pitchFamily="34" charset="0"/>
              <a:cs typeface="Times New Roman" panose="02020603050405020304" pitchFamily="18" charset="0"/>
            </a:endParaRPr>
          </a:p>
          <a:p>
            <a:endParaRPr lang="da-DK" sz="3600" dirty="0"/>
          </a:p>
        </p:txBody>
      </p:sp>
      <p:sp>
        <p:nvSpPr>
          <p:cNvPr id="3" name="Titel 2">
            <a:extLst>
              <a:ext uri="{FF2B5EF4-FFF2-40B4-BE49-F238E27FC236}">
                <a16:creationId xmlns:a16="http://schemas.microsoft.com/office/drawing/2014/main" id="{C552C786-E693-4970-9A0D-5C3C5CE240EC}"/>
              </a:ext>
            </a:extLst>
          </p:cNvPr>
          <p:cNvSpPr>
            <a:spLocks noGrp="1"/>
          </p:cNvSpPr>
          <p:nvPr>
            <p:ph type="title"/>
          </p:nvPr>
        </p:nvSpPr>
        <p:spPr/>
        <p:txBody>
          <a:bodyPr/>
          <a:lstStyle/>
          <a:p>
            <a:r>
              <a:rPr lang="da-DK"/>
              <a:t>Staten overtager inddrivelsesopgaven</a:t>
            </a:r>
          </a:p>
        </p:txBody>
      </p:sp>
      <p:pic>
        <p:nvPicPr>
          <p:cNvPr id="5" name="Grafik 4" descr="Domstol">
            <a:extLst>
              <a:ext uri="{FF2B5EF4-FFF2-40B4-BE49-F238E27FC236}">
                <a16:creationId xmlns:a16="http://schemas.microsoft.com/office/drawing/2014/main" id="{37C6390A-23F5-437C-9539-E5F30C4F8B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04311" y="2548570"/>
            <a:ext cx="914400" cy="914400"/>
          </a:xfrm>
          <a:prstGeom prst="rect">
            <a:avLst/>
          </a:prstGeom>
        </p:spPr>
      </p:pic>
      <p:pic>
        <p:nvPicPr>
          <p:cNvPr id="7" name="Grafik 6" descr="Domstol">
            <a:extLst>
              <a:ext uri="{FF2B5EF4-FFF2-40B4-BE49-F238E27FC236}">
                <a16:creationId xmlns:a16="http://schemas.microsoft.com/office/drawing/2014/main" id="{2BC4F381-47A2-48A6-BF5D-2EA674752D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89627" y="2082149"/>
            <a:ext cx="392157" cy="392157"/>
          </a:xfrm>
          <a:prstGeom prst="rect">
            <a:avLst/>
          </a:prstGeom>
        </p:spPr>
      </p:pic>
      <p:pic>
        <p:nvPicPr>
          <p:cNvPr id="9" name="Grafik 8" descr="Mønter">
            <a:extLst>
              <a:ext uri="{FF2B5EF4-FFF2-40B4-BE49-F238E27FC236}">
                <a16:creationId xmlns:a16="http://schemas.microsoft.com/office/drawing/2014/main" id="{0449B6C5-4FDD-4477-867F-2DC65ABDA9D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40216" y="4221088"/>
            <a:ext cx="371672" cy="371672"/>
          </a:xfrm>
          <a:prstGeom prst="rect">
            <a:avLst/>
          </a:prstGeom>
        </p:spPr>
      </p:pic>
      <p:pic>
        <p:nvPicPr>
          <p:cNvPr id="11" name="Grafik 10" descr="Penge">
            <a:extLst>
              <a:ext uri="{FF2B5EF4-FFF2-40B4-BE49-F238E27FC236}">
                <a16:creationId xmlns:a16="http://schemas.microsoft.com/office/drawing/2014/main" id="{7160E2B7-B456-457F-A630-A8AD323D17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270211" y="4473515"/>
            <a:ext cx="448088" cy="448088"/>
          </a:xfrm>
          <a:prstGeom prst="rect">
            <a:avLst/>
          </a:prstGeom>
        </p:spPr>
      </p:pic>
      <p:pic>
        <p:nvPicPr>
          <p:cNvPr id="13" name="Grafik 12" descr="Domstol">
            <a:extLst>
              <a:ext uri="{FF2B5EF4-FFF2-40B4-BE49-F238E27FC236}">
                <a16:creationId xmlns:a16="http://schemas.microsoft.com/office/drawing/2014/main" id="{1F95F173-BCB2-43F5-AB57-B30C8E4859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30649" y="2571627"/>
            <a:ext cx="392157" cy="392157"/>
          </a:xfrm>
          <a:prstGeom prst="rect">
            <a:avLst/>
          </a:prstGeom>
        </p:spPr>
      </p:pic>
      <p:pic>
        <p:nvPicPr>
          <p:cNvPr id="15" name="Grafik 14" descr="Domstol">
            <a:extLst>
              <a:ext uri="{FF2B5EF4-FFF2-40B4-BE49-F238E27FC236}">
                <a16:creationId xmlns:a16="http://schemas.microsoft.com/office/drawing/2014/main" id="{8683A7F7-B9A6-4FB9-9003-4F01164DD2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5826" y="2175950"/>
            <a:ext cx="392157" cy="392157"/>
          </a:xfrm>
          <a:prstGeom prst="rect">
            <a:avLst/>
          </a:prstGeom>
        </p:spPr>
      </p:pic>
      <p:pic>
        <p:nvPicPr>
          <p:cNvPr id="17" name="Grafik 16" descr="Domstol">
            <a:extLst>
              <a:ext uri="{FF2B5EF4-FFF2-40B4-BE49-F238E27FC236}">
                <a16:creationId xmlns:a16="http://schemas.microsoft.com/office/drawing/2014/main" id="{A11367B7-E2B2-4EFB-A26D-BB3113710C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99796" y="2969276"/>
            <a:ext cx="392157" cy="392157"/>
          </a:xfrm>
          <a:prstGeom prst="rect">
            <a:avLst/>
          </a:prstGeom>
        </p:spPr>
      </p:pic>
      <p:pic>
        <p:nvPicPr>
          <p:cNvPr id="19" name="Grafik 18" descr="Domstol">
            <a:extLst>
              <a:ext uri="{FF2B5EF4-FFF2-40B4-BE49-F238E27FC236}">
                <a16:creationId xmlns:a16="http://schemas.microsoft.com/office/drawing/2014/main" id="{95E957CC-667C-45DC-9B5C-8858847050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56940" y="2674816"/>
            <a:ext cx="392157" cy="392157"/>
          </a:xfrm>
          <a:prstGeom prst="rect">
            <a:avLst/>
          </a:prstGeom>
        </p:spPr>
      </p:pic>
      <p:pic>
        <p:nvPicPr>
          <p:cNvPr id="21" name="Grafik 20" descr="Domstol">
            <a:extLst>
              <a:ext uri="{FF2B5EF4-FFF2-40B4-BE49-F238E27FC236}">
                <a16:creationId xmlns:a16="http://schemas.microsoft.com/office/drawing/2014/main" id="{22FD6EF8-02F5-4A11-9440-11BA38C81B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4464" y="1752995"/>
            <a:ext cx="392157" cy="392157"/>
          </a:xfrm>
          <a:prstGeom prst="rect">
            <a:avLst/>
          </a:prstGeom>
        </p:spPr>
      </p:pic>
      <p:pic>
        <p:nvPicPr>
          <p:cNvPr id="23" name="Grafik 22" descr="Domstol">
            <a:extLst>
              <a:ext uri="{FF2B5EF4-FFF2-40B4-BE49-F238E27FC236}">
                <a16:creationId xmlns:a16="http://schemas.microsoft.com/office/drawing/2014/main" id="{3D27D2B9-5CFA-4B5D-947B-C81D9583B2D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09804" y="1609007"/>
            <a:ext cx="392157" cy="392157"/>
          </a:xfrm>
          <a:prstGeom prst="rect">
            <a:avLst/>
          </a:prstGeom>
        </p:spPr>
      </p:pic>
      <p:pic>
        <p:nvPicPr>
          <p:cNvPr id="25" name="Grafik 24" descr="Domstol">
            <a:extLst>
              <a:ext uri="{FF2B5EF4-FFF2-40B4-BE49-F238E27FC236}">
                <a16:creationId xmlns:a16="http://schemas.microsoft.com/office/drawing/2014/main" id="{08DD83D6-1881-4CA1-9686-AFCE039769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87553" y="2440395"/>
            <a:ext cx="392157" cy="392157"/>
          </a:xfrm>
          <a:prstGeom prst="rect">
            <a:avLst/>
          </a:prstGeom>
        </p:spPr>
      </p:pic>
      <p:pic>
        <p:nvPicPr>
          <p:cNvPr id="27" name="Grafik 26" descr="Domstol">
            <a:extLst>
              <a:ext uri="{FF2B5EF4-FFF2-40B4-BE49-F238E27FC236}">
                <a16:creationId xmlns:a16="http://schemas.microsoft.com/office/drawing/2014/main" id="{BBA5AB03-AD0D-47E6-9AC6-7B975422B6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81784" y="1969077"/>
            <a:ext cx="392157" cy="392157"/>
          </a:xfrm>
          <a:prstGeom prst="rect">
            <a:avLst/>
          </a:prstGeom>
        </p:spPr>
      </p:pic>
      <p:pic>
        <p:nvPicPr>
          <p:cNvPr id="29" name="Grafik 28" descr="Domstol">
            <a:extLst>
              <a:ext uri="{FF2B5EF4-FFF2-40B4-BE49-F238E27FC236}">
                <a16:creationId xmlns:a16="http://schemas.microsoft.com/office/drawing/2014/main" id="{7D60DE26-54C2-4ECB-96B5-56A0A957DE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166882" y="2843791"/>
            <a:ext cx="392157" cy="392157"/>
          </a:xfrm>
          <a:prstGeom prst="rect">
            <a:avLst/>
          </a:prstGeom>
        </p:spPr>
      </p:pic>
      <p:pic>
        <p:nvPicPr>
          <p:cNvPr id="31" name="Grafik 30" descr="Tilbage">
            <a:extLst>
              <a:ext uri="{FF2B5EF4-FFF2-40B4-BE49-F238E27FC236}">
                <a16:creationId xmlns:a16="http://schemas.microsoft.com/office/drawing/2014/main" id="{4A2890E2-22B2-4504-B1DC-F29279B0F88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584069">
            <a:off x="10051259" y="2036812"/>
            <a:ext cx="914400" cy="914400"/>
          </a:xfrm>
          <a:prstGeom prst="rect">
            <a:avLst/>
          </a:prstGeom>
        </p:spPr>
      </p:pic>
      <p:pic>
        <p:nvPicPr>
          <p:cNvPr id="33" name="Grafik 32" descr="Badge 8">
            <a:extLst>
              <a:ext uri="{FF2B5EF4-FFF2-40B4-BE49-F238E27FC236}">
                <a16:creationId xmlns:a16="http://schemas.microsoft.com/office/drawing/2014/main" id="{93FCE8CF-E05B-406C-9418-C1AA907F218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620943" y="3315109"/>
            <a:ext cx="545939" cy="545939"/>
          </a:xfrm>
          <a:prstGeom prst="rect">
            <a:avLst/>
          </a:prstGeom>
        </p:spPr>
      </p:pic>
      <p:pic>
        <p:nvPicPr>
          <p:cNvPr id="35" name="Grafik 34" descr="Badge 9">
            <a:extLst>
              <a:ext uri="{FF2B5EF4-FFF2-40B4-BE49-F238E27FC236}">
                <a16:creationId xmlns:a16="http://schemas.microsoft.com/office/drawing/2014/main" id="{3F74EB10-BD63-4C09-8D3C-631E41014A6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286365" y="3315109"/>
            <a:ext cx="545939" cy="545939"/>
          </a:xfrm>
          <a:prstGeom prst="rect">
            <a:avLst/>
          </a:prstGeom>
        </p:spPr>
      </p:pic>
      <p:sp>
        <p:nvSpPr>
          <p:cNvPr id="36" name="Tekstfelt 35">
            <a:extLst>
              <a:ext uri="{FF2B5EF4-FFF2-40B4-BE49-F238E27FC236}">
                <a16:creationId xmlns:a16="http://schemas.microsoft.com/office/drawing/2014/main" id="{975E33DC-7B46-4AE0-B174-DA2FFB6DB1AD}"/>
              </a:ext>
            </a:extLst>
          </p:cNvPr>
          <p:cNvSpPr txBox="1"/>
          <p:nvPr/>
        </p:nvSpPr>
        <p:spPr>
          <a:xfrm>
            <a:off x="9118863" y="3404715"/>
            <a:ext cx="137587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0" i="1" u="none" strike="noStrike" kern="1200" cap="none" spc="0" normalizeH="0" baseline="0" noProof="0">
                <a:ln>
                  <a:noFill/>
                </a:ln>
                <a:solidFill>
                  <a:srgbClr val="383737"/>
                </a:solidFill>
                <a:effectLst/>
                <a:uLnTx/>
                <a:uFillTx/>
                <a:latin typeface="Arial" charset="0"/>
                <a:ea typeface="+mn-ea"/>
                <a:cs typeface="+mn-cs"/>
              </a:rPr>
              <a:t>Kommuner</a:t>
            </a:r>
          </a:p>
        </p:txBody>
      </p:sp>
      <p:sp>
        <p:nvSpPr>
          <p:cNvPr id="38" name="Tekstfelt 37">
            <a:extLst>
              <a:ext uri="{FF2B5EF4-FFF2-40B4-BE49-F238E27FC236}">
                <a16:creationId xmlns:a16="http://schemas.microsoft.com/office/drawing/2014/main" id="{961C6B9A-3882-4694-9BF2-A3860187D550}"/>
              </a:ext>
            </a:extLst>
          </p:cNvPr>
          <p:cNvSpPr txBox="1"/>
          <p:nvPr/>
        </p:nvSpPr>
        <p:spPr>
          <a:xfrm>
            <a:off x="10802793" y="3404715"/>
            <a:ext cx="1375878"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600" b="0" i="1" u="none" strike="noStrike" kern="1200" cap="none" spc="0" normalizeH="0" baseline="0" noProof="0">
                <a:ln>
                  <a:noFill/>
                </a:ln>
                <a:solidFill>
                  <a:srgbClr val="383737"/>
                </a:solidFill>
                <a:effectLst/>
                <a:uLnTx/>
                <a:uFillTx/>
                <a:latin typeface="Arial" charset="0"/>
                <a:ea typeface="+mn-ea"/>
                <a:cs typeface="+mn-cs"/>
              </a:rPr>
              <a:t>Staten</a:t>
            </a:r>
          </a:p>
        </p:txBody>
      </p:sp>
      <p:sp>
        <p:nvSpPr>
          <p:cNvPr id="39" name="Tekstfelt 38">
            <a:extLst>
              <a:ext uri="{FF2B5EF4-FFF2-40B4-BE49-F238E27FC236}">
                <a16:creationId xmlns:a16="http://schemas.microsoft.com/office/drawing/2014/main" id="{3A68B6C3-3529-4641-BF6D-81794E248003}"/>
              </a:ext>
            </a:extLst>
          </p:cNvPr>
          <p:cNvSpPr txBox="1"/>
          <p:nvPr/>
        </p:nvSpPr>
        <p:spPr>
          <a:xfrm>
            <a:off x="9916992" y="1712640"/>
            <a:ext cx="1798259"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0" i="0" u="none" strike="noStrike" kern="1200" cap="none" spc="0" normalizeH="0" baseline="0" noProof="0">
                <a:ln>
                  <a:noFill/>
                </a:ln>
                <a:solidFill>
                  <a:srgbClr val="383737"/>
                </a:solidFill>
                <a:effectLst/>
                <a:uLnTx/>
                <a:uFillTx/>
                <a:latin typeface="Arial" charset="0"/>
                <a:ea typeface="+mn-ea"/>
                <a:cs typeface="+mn-cs"/>
              </a:rPr>
              <a:t>Modregning og inddrivelse</a:t>
            </a:r>
          </a:p>
        </p:txBody>
      </p:sp>
      <p:cxnSp>
        <p:nvCxnSpPr>
          <p:cNvPr id="43" name="Lige pilforbindelse 42">
            <a:extLst>
              <a:ext uri="{FF2B5EF4-FFF2-40B4-BE49-F238E27FC236}">
                <a16:creationId xmlns:a16="http://schemas.microsoft.com/office/drawing/2014/main" id="{4A372D90-44D7-4E01-8F91-856E1A1F20F7}"/>
              </a:ext>
            </a:extLst>
          </p:cNvPr>
          <p:cNvCxnSpPr/>
          <p:nvPr/>
        </p:nvCxnSpPr>
        <p:spPr>
          <a:xfrm>
            <a:off x="8619586" y="6096765"/>
            <a:ext cx="2016000"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44" name="Lige pilforbindelse 43">
            <a:extLst>
              <a:ext uri="{FF2B5EF4-FFF2-40B4-BE49-F238E27FC236}">
                <a16:creationId xmlns:a16="http://schemas.microsoft.com/office/drawing/2014/main" id="{5D144A4E-05FA-4CF4-80D1-F34F7EAB3B97}"/>
              </a:ext>
            </a:extLst>
          </p:cNvPr>
          <p:cNvCxnSpPr>
            <a:cxnSpLocks/>
          </p:cNvCxnSpPr>
          <p:nvPr/>
        </p:nvCxnSpPr>
        <p:spPr>
          <a:xfrm flipV="1">
            <a:off x="8771986" y="4296565"/>
            <a:ext cx="0" cy="1952601"/>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pic>
        <p:nvPicPr>
          <p:cNvPr id="48" name="Grafik 47" descr="Ur">
            <a:extLst>
              <a:ext uri="{FF2B5EF4-FFF2-40B4-BE49-F238E27FC236}">
                <a16:creationId xmlns:a16="http://schemas.microsoft.com/office/drawing/2014/main" id="{C4A5899E-8B67-474C-AB6B-EA1BA6F51CD3}"/>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332974" y="6129200"/>
            <a:ext cx="483147" cy="483147"/>
          </a:xfrm>
          <a:prstGeom prst="rect">
            <a:avLst/>
          </a:prstGeom>
        </p:spPr>
      </p:pic>
      <p:cxnSp>
        <p:nvCxnSpPr>
          <p:cNvPr id="50" name="Lige forbindelse 49">
            <a:extLst>
              <a:ext uri="{FF2B5EF4-FFF2-40B4-BE49-F238E27FC236}">
                <a16:creationId xmlns:a16="http://schemas.microsoft.com/office/drawing/2014/main" id="{2658EA39-183B-4E59-9544-DA84AE002698}"/>
              </a:ext>
            </a:extLst>
          </p:cNvPr>
          <p:cNvCxnSpPr>
            <a:cxnSpLocks/>
          </p:cNvCxnSpPr>
          <p:nvPr/>
        </p:nvCxnSpPr>
        <p:spPr>
          <a:xfrm>
            <a:off x="8966621" y="4533132"/>
            <a:ext cx="1528120" cy="1411233"/>
          </a:xfrm>
          <a:prstGeom prst="line">
            <a:avLst/>
          </a:prstGeom>
        </p:spPr>
        <p:style>
          <a:lnRef idx="1">
            <a:schemeClr val="accent3"/>
          </a:lnRef>
          <a:fillRef idx="0">
            <a:schemeClr val="accent3"/>
          </a:fillRef>
          <a:effectRef idx="0">
            <a:schemeClr val="accent3"/>
          </a:effectRef>
          <a:fontRef idx="minor">
            <a:schemeClr val="tx1"/>
          </a:fontRef>
        </p:style>
      </p:cxnSp>
      <p:sp>
        <p:nvSpPr>
          <p:cNvPr id="52" name="Tekstfelt 51">
            <a:extLst>
              <a:ext uri="{FF2B5EF4-FFF2-40B4-BE49-F238E27FC236}">
                <a16:creationId xmlns:a16="http://schemas.microsoft.com/office/drawing/2014/main" id="{332284C5-51AE-4A2B-9211-9A03CAE3AFA6}"/>
              </a:ext>
            </a:extLst>
          </p:cNvPr>
          <p:cNvSpPr txBox="1"/>
          <p:nvPr/>
        </p:nvSpPr>
        <p:spPr>
          <a:xfrm>
            <a:off x="9483631" y="4650146"/>
            <a:ext cx="2524299"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0" i="0" u="none" strike="noStrike" kern="1200" cap="none" spc="0" normalizeH="0" baseline="0" noProof="0">
                <a:ln>
                  <a:noFill/>
                </a:ln>
                <a:solidFill>
                  <a:srgbClr val="383737"/>
                </a:solidFill>
                <a:effectLst/>
                <a:uLnTx/>
                <a:uFillTx/>
                <a:latin typeface="Arial" charset="0"/>
                <a:ea typeface="+mn-ea"/>
                <a:cs typeface="+mn-cs"/>
              </a:rPr>
              <a:t>Kommunalt provenu</a:t>
            </a:r>
          </a:p>
        </p:txBody>
      </p:sp>
      <p:sp>
        <p:nvSpPr>
          <p:cNvPr id="55" name="Tekstfelt 54">
            <a:extLst>
              <a:ext uri="{FF2B5EF4-FFF2-40B4-BE49-F238E27FC236}">
                <a16:creationId xmlns:a16="http://schemas.microsoft.com/office/drawing/2014/main" id="{AF358240-935A-455D-8C37-40DD4B69366A}"/>
              </a:ext>
            </a:extLst>
          </p:cNvPr>
          <p:cNvSpPr txBox="1"/>
          <p:nvPr/>
        </p:nvSpPr>
        <p:spPr>
          <a:xfrm>
            <a:off x="9401961" y="1234761"/>
            <a:ext cx="1350651"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600" b="0" i="0" u="none" strike="noStrike" kern="1200" cap="none" spc="0" normalizeH="0" baseline="0" noProof="0">
                <a:ln>
                  <a:noFill/>
                </a:ln>
                <a:solidFill>
                  <a:srgbClr val="383737"/>
                </a:solidFill>
                <a:effectLst/>
                <a:uLnTx/>
                <a:uFillTx/>
                <a:latin typeface="Arial" charset="0"/>
                <a:ea typeface="+mn-ea"/>
                <a:cs typeface="+mn-cs"/>
              </a:rPr>
              <a:t>År 2005</a:t>
            </a:r>
          </a:p>
        </p:txBody>
      </p:sp>
      <p:sp>
        <p:nvSpPr>
          <p:cNvPr id="60" name="Tekstfelt 59">
            <a:extLst>
              <a:ext uri="{FF2B5EF4-FFF2-40B4-BE49-F238E27FC236}">
                <a16:creationId xmlns:a16="http://schemas.microsoft.com/office/drawing/2014/main" id="{2C695178-6C69-4DED-B5DF-0CA4F08634C7}"/>
              </a:ext>
            </a:extLst>
          </p:cNvPr>
          <p:cNvSpPr txBox="1"/>
          <p:nvPr/>
        </p:nvSpPr>
        <p:spPr>
          <a:xfrm>
            <a:off x="8291295" y="6129200"/>
            <a:ext cx="1350651"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charset="0"/>
                <a:ea typeface="+mn-ea"/>
                <a:cs typeface="+mn-cs"/>
              </a:rPr>
              <a:t>År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charset="0"/>
                <a:ea typeface="+mn-ea"/>
                <a:cs typeface="+mn-cs"/>
              </a:rPr>
              <a:t>2005</a:t>
            </a:r>
          </a:p>
        </p:txBody>
      </p:sp>
    </p:spTree>
    <p:extLst>
      <p:ext uri="{BB962C8B-B14F-4D97-AF65-F5344CB8AC3E}">
        <p14:creationId xmlns:p14="http://schemas.microsoft.com/office/powerpoint/2010/main" val="2964387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6D85224-455A-4B8A-9818-3CD34776AA2A}"/>
              </a:ext>
            </a:extLst>
          </p:cNvPr>
          <p:cNvSpPr>
            <a:spLocks noGrp="1"/>
          </p:cNvSpPr>
          <p:nvPr>
            <p:ph type="body" sz="quarter" idx="10"/>
          </p:nvPr>
        </p:nvSpPr>
        <p:spPr>
          <a:xfrm>
            <a:off x="623392" y="1124744"/>
            <a:ext cx="10849205" cy="3528391"/>
          </a:xfrm>
        </p:spPr>
        <p:txBody>
          <a:bodyPr/>
          <a:lstStyle/>
          <a:p>
            <a:pPr>
              <a:tabLst>
                <a:tab pos="457200" algn="l"/>
              </a:tabLst>
            </a:pPr>
            <a:endParaRPr lang="da-DK" sz="2000" dirty="0">
              <a:latin typeface="+mn-lt"/>
              <a:cs typeface="Times New Roman" panose="02020603050405020304" pitchFamily="18" charset="0"/>
            </a:endParaRPr>
          </a:p>
        </p:txBody>
      </p:sp>
      <p:sp>
        <p:nvSpPr>
          <p:cNvPr id="3" name="Titel 2">
            <a:extLst>
              <a:ext uri="{FF2B5EF4-FFF2-40B4-BE49-F238E27FC236}">
                <a16:creationId xmlns:a16="http://schemas.microsoft.com/office/drawing/2014/main" id="{DD7B9967-6A54-4324-AED4-224E35B55899}"/>
              </a:ext>
            </a:extLst>
          </p:cNvPr>
          <p:cNvSpPr>
            <a:spLocks noGrp="1"/>
          </p:cNvSpPr>
          <p:nvPr>
            <p:ph type="title"/>
          </p:nvPr>
        </p:nvSpPr>
        <p:spPr/>
        <p:txBody>
          <a:bodyPr/>
          <a:lstStyle/>
          <a:p>
            <a:r>
              <a:rPr lang="da-DK" dirty="0"/>
              <a:t>Hvor står vi nu?</a:t>
            </a:r>
          </a:p>
        </p:txBody>
      </p:sp>
      <p:pic>
        <p:nvPicPr>
          <p:cNvPr id="1026" name="Picture 2" descr="FAQ: Our most Frequent Asked Questions | Stockspots">
            <a:extLst>
              <a:ext uri="{FF2B5EF4-FFF2-40B4-BE49-F238E27FC236}">
                <a16:creationId xmlns:a16="http://schemas.microsoft.com/office/drawing/2014/main" id="{5699CC06-34ED-45ED-8F19-47112BCEC9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3825" y="1871663"/>
            <a:ext cx="4324350" cy="3114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5792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9DA3F35-C223-4C17-A62B-F194ACF743C2}"/>
              </a:ext>
            </a:extLst>
          </p:cNvPr>
          <p:cNvSpPr>
            <a:spLocks noGrp="1"/>
          </p:cNvSpPr>
          <p:nvPr>
            <p:ph type="body" sz="quarter" idx="10"/>
          </p:nvPr>
        </p:nvSpPr>
        <p:spPr>
          <a:xfrm>
            <a:off x="623392" y="3861049"/>
            <a:ext cx="10849205" cy="3528391"/>
          </a:xfrm>
        </p:spPr>
        <p:txBody>
          <a:bodyPr/>
          <a:lstStyle/>
          <a:p>
            <a:pPr marL="457200" indent="-457200">
              <a:buFont typeface="Arial" panose="020B0604020202020204" pitchFamily="34" charset="0"/>
              <a:buChar char="•"/>
            </a:pPr>
            <a:endParaRPr lang="da-DK" sz="2400">
              <a:latin typeface="+mn-lt"/>
              <a:cs typeface="Times New Roman" panose="02020603050405020304" pitchFamily="18" charset="0"/>
            </a:endParaRPr>
          </a:p>
          <a:p>
            <a:pPr marL="457200" indent="-457200">
              <a:buFont typeface="Arial" panose="020B0604020202020204" pitchFamily="34" charset="0"/>
              <a:buChar char="•"/>
            </a:pPr>
            <a:r>
              <a:rPr lang="da-DK" sz="2400">
                <a:latin typeface="+mn-lt"/>
                <a:cs typeface="Times New Roman" panose="02020603050405020304" pitchFamily="18" charset="0"/>
              </a:rPr>
              <a:t>Der er ikke en alternativ vej til modregning og inddrivelse end PSRM</a:t>
            </a:r>
          </a:p>
          <a:p>
            <a:pPr marL="457200" indent="-457200">
              <a:buFont typeface="Arial" panose="020B0604020202020204" pitchFamily="34" charset="0"/>
              <a:buChar char="•"/>
            </a:pPr>
            <a:endParaRPr lang="da-DK" sz="2400">
              <a:latin typeface="+mn-lt"/>
              <a:cs typeface="Times New Roman" panose="02020603050405020304" pitchFamily="18" charset="0"/>
            </a:endParaRPr>
          </a:p>
          <a:p>
            <a:pPr marL="457200" indent="-457200">
              <a:buFont typeface="Arial" panose="020B0604020202020204" pitchFamily="34" charset="0"/>
              <a:buChar char="•"/>
            </a:pPr>
            <a:r>
              <a:rPr lang="da-DK" sz="2400">
                <a:latin typeface="+mn-lt"/>
                <a:cs typeface="Times New Roman" panose="02020603050405020304" pitchFamily="18" charset="0"/>
              </a:rPr>
              <a:t>Smartere Opkrævning (kampagner, ringeaktivitet og nudgingskrivelser)</a:t>
            </a:r>
          </a:p>
          <a:p>
            <a:endParaRPr lang="da-DK" sz="2800"/>
          </a:p>
        </p:txBody>
      </p:sp>
      <p:sp>
        <p:nvSpPr>
          <p:cNvPr id="3" name="Titel 2">
            <a:extLst>
              <a:ext uri="{FF2B5EF4-FFF2-40B4-BE49-F238E27FC236}">
                <a16:creationId xmlns:a16="http://schemas.microsoft.com/office/drawing/2014/main" id="{6D5B6EFB-7259-4681-BC7F-EF891C30E76C}"/>
              </a:ext>
            </a:extLst>
          </p:cNvPr>
          <p:cNvSpPr>
            <a:spLocks noGrp="1"/>
          </p:cNvSpPr>
          <p:nvPr>
            <p:ph type="title"/>
          </p:nvPr>
        </p:nvSpPr>
        <p:spPr/>
        <p:txBody>
          <a:bodyPr/>
          <a:lstStyle/>
          <a:p>
            <a:r>
              <a:rPr lang="da-DK"/>
              <a:t>Statsmonopol</a:t>
            </a:r>
          </a:p>
        </p:txBody>
      </p:sp>
      <p:pic>
        <p:nvPicPr>
          <p:cNvPr id="7" name="Grafik 6" descr="Domstol">
            <a:extLst>
              <a:ext uri="{FF2B5EF4-FFF2-40B4-BE49-F238E27FC236}">
                <a16:creationId xmlns:a16="http://schemas.microsoft.com/office/drawing/2014/main" id="{6164326F-EA24-4F2C-8664-C01C6D734E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5080" y="2371441"/>
            <a:ext cx="914400" cy="914400"/>
          </a:xfrm>
          <a:prstGeom prst="rect">
            <a:avLst/>
          </a:prstGeom>
        </p:spPr>
      </p:pic>
      <p:pic>
        <p:nvPicPr>
          <p:cNvPr id="9" name="Grafik 8" descr="Domstol">
            <a:extLst>
              <a:ext uri="{FF2B5EF4-FFF2-40B4-BE49-F238E27FC236}">
                <a16:creationId xmlns:a16="http://schemas.microsoft.com/office/drawing/2014/main" id="{9F365D49-B1C6-43F2-BB13-34D48D0A211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40396" y="1905020"/>
            <a:ext cx="392157" cy="392157"/>
          </a:xfrm>
          <a:prstGeom prst="rect">
            <a:avLst/>
          </a:prstGeom>
        </p:spPr>
      </p:pic>
      <p:pic>
        <p:nvPicPr>
          <p:cNvPr id="11" name="Grafik 10" descr="Domstol">
            <a:extLst>
              <a:ext uri="{FF2B5EF4-FFF2-40B4-BE49-F238E27FC236}">
                <a16:creationId xmlns:a16="http://schemas.microsoft.com/office/drawing/2014/main" id="{AAB04450-8CCC-44CD-B9CB-57C90229BD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81418" y="2394498"/>
            <a:ext cx="392157" cy="392157"/>
          </a:xfrm>
          <a:prstGeom prst="rect">
            <a:avLst/>
          </a:prstGeom>
        </p:spPr>
      </p:pic>
      <p:pic>
        <p:nvPicPr>
          <p:cNvPr id="13" name="Grafik 12" descr="Domstol">
            <a:extLst>
              <a:ext uri="{FF2B5EF4-FFF2-40B4-BE49-F238E27FC236}">
                <a16:creationId xmlns:a16="http://schemas.microsoft.com/office/drawing/2014/main" id="{E0950AC7-5C87-4DCE-BB93-808D4DBF93F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36595" y="1998821"/>
            <a:ext cx="392157" cy="392157"/>
          </a:xfrm>
          <a:prstGeom prst="rect">
            <a:avLst/>
          </a:prstGeom>
        </p:spPr>
      </p:pic>
      <p:pic>
        <p:nvPicPr>
          <p:cNvPr id="15" name="Grafik 14" descr="Domstol">
            <a:extLst>
              <a:ext uri="{FF2B5EF4-FFF2-40B4-BE49-F238E27FC236}">
                <a16:creationId xmlns:a16="http://schemas.microsoft.com/office/drawing/2014/main" id="{E89203EB-92E8-4790-9B94-40BCA49643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50565" y="2792147"/>
            <a:ext cx="392157" cy="392157"/>
          </a:xfrm>
          <a:prstGeom prst="rect">
            <a:avLst/>
          </a:prstGeom>
        </p:spPr>
      </p:pic>
      <p:pic>
        <p:nvPicPr>
          <p:cNvPr id="17" name="Grafik 16" descr="Domstol">
            <a:extLst>
              <a:ext uri="{FF2B5EF4-FFF2-40B4-BE49-F238E27FC236}">
                <a16:creationId xmlns:a16="http://schemas.microsoft.com/office/drawing/2014/main" id="{6A758721-C793-4B96-9558-6E2A5BB39A9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07709" y="2497687"/>
            <a:ext cx="392157" cy="392157"/>
          </a:xfrm>
          <a:prstGeom prst="rect">
            <a:avLst/>
          </a:prstGeom>
        </p:spPr>
      </p:pic>
      <p:pic>
        <p:nvPicPr>
          <p:cNvPr id="19" name="Grafik 18" descr="Domstol">
            <a:extLst>
              <a:ext uri="{FF2B5EF4-FFF2-40B4-BE49-F238E27FC236}">
                <a16:creationId xmlns:a16="http://schemas.microsoft.com/office/drawing/2014/main" id="{B0AA6B48-FDC3-47C3-9C16-AB35C0A93A7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25233" y="1575866"/>
            <a:ext cx="392157" cy="392157"/>
          </a:xfrm>
          <a:prstGeom prst="rect">
            <a:avLst/>
          </a:prstGeom>
        </p:spPr>
      </p:pic>
      <p:pic>
        <p:nvPicPr>
          <p:cNvPr id="21" name="Grafik 20" descr="Domstol">
            <a:extLst>
              <a:ext uri="{FF2B5EF4-FFF2-40B4-BE49-F238E27FC236}">
                <a16:creationId xmlns:a16="http://schemas.microsoft.com/office/drawing/2014/main" id="{64782C49-4625-446B-8345-0B9AE154ED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60573" y="1431878"/>
            <a:ext cx="392157" cy="392157"/>
          </a:xfrm>
          <a:prstGeom prst="rect">
            <a:avLst/>
          </a:prstGeom>
        </p:spPr>
      </p:pic>
      <p:pic>
        <p:nvPicPr>
          <p:cNvPr id="23" name="Grafik 22" descr="Domstol">
            <a:extLst>
              <a:ext uri="{FF2B5EF4-FFF2-40B4-BE49-F238E27FC236}">
                <a16:creationId xmlns:a16="http://schemas.microsoft.com/office/drawing/2014/main" id="{84F724B7-04F9-487E-A7BC-3BD878A1B7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38322" y="2263266"/>
            <a:ext cx="392157" cy="392157"/>
          </a:xfrm>
          <a:prstGeom prst="rect">
            <a:avLst/>
          </a:prstGeom>
        </p:spPr>
      </p:pic>
      <p:pic>
        <p:nvPicPr>
          <p:cNvPr id="25" name="Grafik 24" descr="Domstol">
            <a:extLst>
              <a:ext uri="{FF2B5EF4-FFF2-40B4-BE49-F238E27FC236}">
                <a16:creationId xmlns:a16="http://schemas.microsoft.com/office/drawing/2014/main" id="{36CD6715-17C7-4E94-A6C1-F0563A8A7FA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32553" y="1791948"/>
            <a:ext cx="392157" cy="392157"/>
          </a:xfrm>
          <a:prstGeom prst="rect">
            <a:avLst/>
          </a:prstGeom>
        </p:spPr>
      </p:pic>
      <p:pic>
        <p:nvPicPr>
          <p:cNvPr id="27" name="Grafik 26" descr="Domstol">
            <a:extLst>
              <a:ext uri="{FF2B5EF4-FFF2-40B4-BE49-F238E27FC236}">
                <a16:creationId xmlns:a16="http://schemas.microsoft.com/office/drawing/2014/main" id="{729806B1-6E26-4AAC-96E5-9D0E3F85D48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17651" y="2666662"/>
            <a:ext cx="392157" cy="392157"/>
          </a:xfrm>
          <a:prstGeom prst="rect">
            <a:avLst/>
          </a:prstGeom>
        </p:spPr>
      </p:pic>
      <p:pic>
        <p:nvPicPr>
          <p:cNvPr id="29" name="Grafik 28" descr="Tilbage">
            <a:extLst>
              <a:ext uri="{FF2B5EF4-FFF2-40B4-BE49-F238E27FC236}">
                <a16:creationId xmlns:a16="http://schemas.microsoft.com/office/drawing/2014/main" id="{9ABAEEF0-2D60-4D97-9E73-FD2F77386BF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584069">
            <a:off x="5902028" y="1859683"/>
            <a:ext cx="914400" cy="914400"/>
          </a:xfrm>
          <a:prstGeom prst="rect">
            <a:avLst/>
          </a:prstGeom>
        </p:spPr>
      </p:pic>
      <p:pic>
        <p:nvPicPr>
          <p:cNvPr id="31" name="Grafik 30" descr="Badge 8">
            <a:extLst>
              <a:ext uri="{FF2B5EF4-FFF2-40B4-BE49-F238E27FC236}">
                <a16:creationId xmlns:a16="http://schemas.microsoft.com/office/drawing/2014/main" id="{B1FDB971-A919-4289-8E17-BD741564CDE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71712" y="3137980"/>
            <a:ext cx="545939" cy="545939"/>
          </a:xfrm>
          <a:prstGeom prst="rect">
            <a:avLst/>
          </a:prstGeom>
        </p:spPr>
      </p:pic>
      <p:pic>
        <p:nvPicPr>
          <p:cNvPr id="33" name="Grafik 32" descr="Badge 9">
            <a:extLst>
              <a:ext uri="{FF2B5EF4-FFF2-40B4-BE49-F238E27FC236}">
                <a16:creationId xmlns:a16="http://schemas.microsoft.com/office/drawing/2014/main" id="{89C0BA9C-6C9C-4166-9F70-04CF50E5242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118707" y="3137980"/>
            <a:ext cx="545939" cy="545939"/>
          </a:xfrm>
          <a:prstGeom prst="rect">
            <a:avLst/>
          </a:prstGeom>
        </p:spPr>
      </p:pic>
      <p:sp>
        <p:nvSpPr>
          <p:cNvPr id="35" name="Tekstfelt 34">
            <a:extLst>
              <a:ext uri="{FF2B5EF4-FFF2-40B4-BE49-F238E27FC236}">
                <a16:creationId xmlns:a16="http://schemas.microsoft.com/office/drawing/2014/main" id="{E3FD9B9B-B202-4EB4-8AD0-A27EF3382D0F}"/>
              </a:ext>
            </a:extLst>
          </p:cNvPr>
          <p:cNvSpPr txBox="1"/>
          <p:nvPr/>
        </p:nvSpPr>
        <p:spPr>
          <a:xfrm>
            <a:off x="4969632" y="3227586"/>
            <a:ext cx="1375878"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0" i="1" u="none" strike="noStrike" kern="1200" cap="none" spc="0" normalizeH="0" baseline="0" noProof="0">
                <a:ln>
                  <a:noFill/>
                </a:ln>
                <a:solidFill>
                  <a:srgbClr val="383737"/>
                </a:solidFill>
                <a:effectLst/>
                <a:uLnTx/>
                <a:uFillTx/>
                <a:latin typeface="Arial" charset="0"/>
                <a:ea typeface="+mn-ea"/>
                <a:cs typeface="+mn-cs"/>
              </a:rPr>
              <a:t>Kommuner</a:t>
            </a:r>
          </a:p>
        </p:txBody>
      </p:sp>
      <p:sp>
        <p:nvSpPr>
          <p:cNvPr id="37" name="Tekstfelt 36">
            <a:extLst>
              <a:ext uri="{FF2B5EF4-FFF2-40B4-BE49-F238E27FC236}">
                <a16:creationId xmlns:a16="http://schemas.microsoft.com/office/drawing/2014/main" id="{C51AB0C8-381C-441D-AB3D-C2E66D9A771C}"/>
              </a:ext>
            </a:extLst>
          </p:cNvPr>
          <p:cNvSpPr txBox="1"/>
          <p:nvPr/>
        </p:nvSpPr>
        <p:spPr>
          <a:xfrm>
            <a:off x="6653562" y="3227586"/>
            <a:ext cx="1375878"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600" b="0" i="1" u="none" strike="noStrike" kern="1200" cap="none" spc="0" normalizeH="0" baseline="0" noProof="0">
                <a:ln>
                  <a:noFill/>
                </a:ln>
                <a:solidFill>
                  <a:srgbClr val="383737"/>
                </a:solidFill>
                <a:effectLst/>
                <a:uLnTx/>
                <a:uFillTx/>
                <a:latin typeface="Arial" charset="0"/>
                <a:ea typeface="+mn-ea"/>
                <a:cs typeface="+mn-cs"/>
              </a:rPr>
              <a:t>Staten</a:t>
            </a:r>
          </a:p>
        </p:txBody>
      </p:sp>
      <p:sp>
        <p:nvSpPr>
          <p:cNvPr id="39" name="Tekstfelt 38">
            <a:extLst>
              <a:ext uri="{FF2B5EF4-FFF2-40B4-BE49-F238E27FC236}">
                <a16:creationId xmlns:a16="http://schemas.microsoft.com/office/drawing/2014/main" id="{546C81FD-1DD7-4668-B2C1-46D0DE097AA8}"/>
              </a:ext>
            </a:extLst>
          </p:cNvPr>
          <p:cNvSpPr txBox="1"/>
          <p:nvPr/>
        </p:nvSpPr>
        <p:spPr>
          <a:xfrm>
            <a:off x="5767761" y="1535511"/>
            <a:ext cx="1798259"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0" i="0" u="none" strike="noStrike" kern="1200" cap="none" spc="0" normalizeH="0" baseline="0" noProof="0">
                <a:ln>
                  <a:noFill/>
                </a:ln>
                <a:solidFill>
                  <a:srgbClr val="383737"/>
                </a:solidFill>
                <a:effectLst/>
                <a:uLnTx/>
                <a:uFillTx/>
                <a:latin typeface="Arial" charset="0"/>
                <a:ea typeface="+mn-ea"/>
                <a:cs typeface="+mn-cs"/>
              </a:rPr>
              <a:t>Modregning og inddrivelse</a:t>
            </a:r>
          </a:p>
        </p:txBody>
      </p:sp>
      <p:sp>
        <p:nvSpPr>
          <p:cNvPr id="41" name="Tekstfelt 40">
            <a:extLst>
              <a:ext uri="{FF2B5EF4-FFF2-40B4-BE49-F238E27FC236}">
                <a16:creationId xmlns:a16="http://schemas.microsoft.com/office/drawing/2014/main" id="{88283666-4D8C-4D98-B2BD-75100F20E105}"/>
              </a:ext>
            </a:extLst>
          </p:cNvPr>
          <p:cNvSpPr txBox="1"/>
          <p:nvPr/>
        </p:nvSpPr>
        <p:spPr>
          <a:xfrm>
            <a:off x="5252730" y="1057632"/>
            <a:ext cx="1350651"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600" b="0" i="0" u="none" strike="noStrike" kern="1200" cap="none" spc="0" normalizeH="0" baseline="0" noProof="0">
                <a:ln>
                  <a:noFill/>
                </a:ln>
                <a:solidFill>
                  <a:srgbClr val="383737"/>
                </a:solidFill>
                <a:effectLst/>
                <a:uLnTx/>
                <a:uFillTx/>
                <a:latin typeface="Arial" charset="0"/>
                <a:ea typeface="+mn-ea"/>
                <a:cs typeface="+mn-cs"/>
              </a:rPr>
              <a:t>År 2005</a:t>
            </a:r>
          </a:p>
        </p:txBody>
      </p:sp>
    </p:spTree>
    <p:extLst>
      <p:ext uri="{BB962C8B-B14F-4D97-AF65-F5344CB8AC3E}">
        <p14:creationId xmlns:p14="http://schemas.microsoft.com/office/powerpoint/2010/main" val="117916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ktangel 24">
            <a:extLst>
              <a:ext uri="{FF2B5EF4-FFF2-40B4-BE49-F238E27FC236}">
                <a16:creationId xmlns:a16="http://schemas.microsoft.com/office/drawing/2014/main" id="{8DE67D6D-8AE8-441F-ACCB-2D011F98E5C0}"/>
              </a:ext>
            </a:extLst>
          </p:cNvPr>
          <p:cNvSpPr/>
          <p:nvPr/>
        </p:nvSpPr>
        <p:spPr>
          <a:xfrm>
            <a:off x="6478585" y="908720"/>
            <a:ext cx="2323764" cy="57606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FFFFFF"/>
              </a:solidFill>
              <a:effectLst/>
              <a:uLnTx/>
              <a:uFillTx/>
              <a:latin typeface="Arial"/>
              <a:ea typeface="+mn-ea"/>
              <a:cs typeface="+mn-cs"/>
            </a:endParaRPr>
          </a:p>
        </p:txBody>
      </p:sp>
      <p:sp>
        <p:nvSpPr>
          <p:cNvPr id="3" name="Titel 2">
            <a:extLst>
              <a:ext uri="{FF2B5EF4-FFF2-40B4-BE49-F238E27FC236}">
                <a16:creationId xmlns:a16="http://schemas.microsoft.com/office/drawing/2014/main" id="{29A73FE3-839C-483B-A9B4-C8F635A2CCF8}"/>
              </a:ext>
            </a:extLst>
          </p:cNvPr>
          <p:cNvSpPr>
            <a:spLocks noGrp="1"/>
          </p:cNvSpPr>
          <p:nvPr>
            <p:ph type="title"/>
          </p:nvPr>
        </p:nvSpPr>
        <p:spPr/>
        <p:txBody>
          <a:bodyPr/>
          <a:lstStyle/>
          <a:p>
            <a:r>
              <a:rPr lang="da-DK"/>
              <a:t>Aktører</a:t>
            </a:r>
          </a:p>
        </p:txBody>
      </p:sp>
      <p:pic>
        <p:nvPicPr>
          <p:cNvPr id="7" name="Grafik 6" descr="Fabrik">
            <a:extLst>
              <a:ext uri="{FF2B5EF4-FFF2-40B4-BE49-F238E27FC236}">
                <a16:creationId xmlns:a16="http://schemas.microsoft.com/office/drawing/2014/main" id="{2BA90ED4-7EAC-4F5C-B2C2-40FDC4D98A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6464" y="2310061"/>
            <a:ext cx="914400" cy="914400"/>
          </a:xfrm>
          <a:prstGeom prst="rect">
            <a:avLst/>
          </a:prstGeom>
        </p:spPr>
      </p:pic>
      <p:pic>
        <p:nvPicPr>
          <p:cNvPr id="9" name="Grafik 8" descr="Bygning">
            <a:extLst>
              <a:ext uri="{FF2B5EF4-FFF2-40B4-BE49-F238E27FC236}">
                <a16:creationId xmlns:a16="http://schemas.microsoft.com/office/drawing/2014/main" id="{6895B3B0-B855-413F-A4B3-58AAB30E194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64097" y="1418883"/>
            <a:ext cx="914400" cy="914400"/>
          </a:xfrm>
          <a:prstGeom prst="rect">
            <a:avLst/>
          </a:prstGeom>
        </p:spPr>
      </p:pic>
      <p:sp>
        <p:nvSpPr>
          <p:cNvPr id="12" name="Tekstfelt 11">
            <a:extLst>
              <a:ext uri="{FF2B5EF4-FFF2-40B4-BE49-F238E27FC236}">
                <a16:creationId xmlns:a16="http://schemas.microsoft.com/office/drawing/2014/main" id="{C646D408-62D3-4B4A-9304-24D3103DDDBD}"/>
              </a:ext>
            </a:extLst>
          </p:cNvPr>
          <p:cNvSpPr txBox="1"/>
          <p:nvPr/>
        </p:nvSpPr>
        <p:spPr>
          <a:xfrm>
            <a:off x="10795592" y="3143347"/>
            <a:ext cx="1296144"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1" i="0" u="none" strike="noStrike" kern="1200" cap="none" spc="0" normalizeH="0" baseline="0" noProof="0" err="1">
                <a:ln>
                  <a:noFill/>
                </a:ln>
                <a:solidFill>
                  <a:srgbClr val="383737"/>
                </a:solidFill>
                <a:effectLst/>
                <a:uLnTx/>
                <a:uFillTx/>
                <a:latin typeface="Arial" charset="0"/>
                <a:ea typeface="+mn-ea"/>
                <a:cs typeface="+mn-cs"/>
              </a:rPr>
              <a:t>Netcompany</a:t>
            </a:r>
            <a:endParaRPr kumimoji="0" lang="da-DK" sz="1200" b="1" i="0" u="none" strike="noStrike" kern="1200" cap="none" spc="0" normalizeH="0" baseline="0" noProof="0">
              <a:ln>
                <a:noFill/>
              </a:ln>
              <a:solidFill>
                <a:srgbClr val="383737"/>
              </a:solidFill>
              <a:effectLst/>
              <a:uLnTx/>
              <a:uFillTx/>
              <a:latin typeface="Arial" charset="0"/>
              <a:ea typeface="+mn-ea"/>
              <a:cs typeface="+mn-cs"/>
            </a:endParaRPr>
          </a:p>
        </p:txBody>
      </p:sp>
      <p:sp>
        <p:nvSpPr>
          <p:cNvPr id="14" name="Tekstfelt 13">
            <a:extLst>
              <a:ext uri="{FF2B5EF4-FFF2-40B4-BE49-F238E27FC236}">
                <a16:creationId xmlns:a16="http://schemas.microsoft.com/office/drawing/2014/main" id="{E845E18F-D7FF-45A3-94DE-5A1FBACDA56E}"/>
              </a:ext>
            </a:extLst>
          </p:cNvPr>
          <p:cNvSpPr txBox="1"/>
          <p:nvPr/>
        </p:nvSpPr>
        <p:spPr>
          <a:xfrm>
            <a:off x="7167561" y="2284899"/>
            <a:ext cx="170975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1" i="0" u="none" strike="noStrike" kern="1200" cap="none" spc="0" normalizeH="0" baseline="0" noProof="0">
                <a:ln>
                  <a:noFill/>
                </a:ln>
                <a:solidFill>
                  <a:srgbClr val="383737"/>
                </a:solidFill>
                <a:effectLst/>
                <a:uLnTx/>
                <a:uFillTx/>
                <a:latin typeface="Arial" charset="0"/>
                <a:ea typeface="+mn-ea"/>
                <a:cs typeface="+mn-cs"/>
              </a:rPr>
              <a:t>Udviklings- og forenklingsstyrelsen</a:t>
            </a:r>
          </a:p>
        </p:txBody>
      </p:sp>
      <p:pic>
        <p:nvPicPr>
          <p:cNvPr id="22" name="Grafik 21" descr="Bygning">
            <a:extLst>
              <a:ext uri="{FF2B5EF4-FFF2-40B4-BE49-F238E27FC236}">
                <a16:creationId xmlns:a16="http://schemas.microsoft.com/office/drawing/2014/main" id="{9D028319-6ACE-4002-B86F-E532C67088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54596" y="3429000"/>
            <a:ext cx="914400" cy="914400"/>
          </a:xfrm>
          <a:prstGeom prst="rect">
            <a:avLst/>
          </a:prstGeom>
        </p:spPr>
      </p:pic>
      <p:sp>
        <p:nvSpPr>
          <p:cNvPr id="24" name="Tekstfelt 23">
            <a:extLst>
              <a:ext uri="{FF2B5EF4-FFF2-40B4-BE49-F238E27FC236}">
                <a16:creationId xmlns:a16="http://schemas.microsoft.com/office/drawing/2014/main" id="{2D047411-35A5-4645-8BB8-CD4DB23C112C}"/>
              </a:ext>
            </a:extLst>
          </p:cNvPr>
          <p:cNvSpPr txBox="1"/>
          <p:nvPr/>
        </p:nvSpPr>
        <p:spPr>
          <a:xfrm>
            <a:off x="7333362" y="4295016"/>
            <a:ext cx="1354926"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1" i="0" u="none" strike="noStrike" kern="1200" cap="none" spc="0" normalizeH="0" baseline="0" noProof="0">
                <a:ln>
                  <a:noFill/>
                </a:ln>
                <a:solidFill>
                  <a:srgbClr val="383737"/>
                </a:solidFill>
                <a:effectLst/>
                <a:uLnTx/>
                <a:uFillTx/>
                <a:latin typeface="Arial" charset="0"/>
                <a:ea typeface="+mn-ea"/>
                <a:cs typeface="+mn-cs"/>
              </a:rPr>
              <a:t>Gældsstyrelsen</a:t>
            </a:r>
          </a:p>
        </p:txBody>
      </p:sp>
      <p:sp>
        <p:nvSpPr>
          <p:cNvPr id="2" name="Pil: bøjet nedad 1">
            <a:extLst>
              <a:ext uri="{FF2B5EF4-FFF2-40B4-BE49-F238E27FC236}">
                <a16:creationId xmlns:a16="http://schemas.microsoft.com/office/drawing/2014/main" id="{25994986-DE04-41FB-A6FA-AFAD4A1A2337}"/>
              </a:ext>
            </a:extLst>
          </p:cNvPr>
          <p:cNvSpPr/>
          <p:nvPr/>
        </p:nvSpPr>
        <p:spPr>
          <a:xfrm rot="5400000">
            <a:off x="8204245" y="2426400"/>
            <a:ext cx="2113172" cy="1354925"/>
          </a:xfrm>
          <a:prstGeom prst="curvedDownArrow">
            <a:avLst>
              <a:gd name="adj1" fmla="val 9974"/>
              <a:gd name="adj2" fmla="val 50000"/>
              <a:gd name="adj3" fmla="val 25000"/>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383737"/>
              </a:solidFill>
              <a:effectLst/>
              <a:uLnTx/>
              <a:uFillTx/>
              <a:latin typeface="Arial"/>
              <a:ea typeface="+mn-ea"/>
              <a:cs typeface="+mn-cs"/>
            </a:endParaRPr>
          </a:p>
        </p:txBody>
      </p:sp>
      <p:pic>
        <p:nvPicPr>
          <p:cNvPr id="6" name="Grafik 5" descr="Åben hånd">
            <a:extLst>
              <a:ext uri="{FF2B5EF4-FFF2-40B4-BE49-F238E27FC236}">
                <a16:creationId xmlns:a16="http://schemas.microsoft.com/office/drawing/2014/main" id="{CA3122B5-3443-4F43-969A-E54CD8278BD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9248368" y="2874640"/>
            <a:ext cx="914400" cy="914400"/>
          </a:xfrm>
          <a:prstGeom prst="rect">
            <a:avLst/>
          </a:prstGeom>
        </p:spPr>
      </p:pic>
      <p:sp>
        <p:nvSpPr>
          <p:cNvPr id="13" name="Tekstfelt 12">
            <a:extLst>
              <a:ext uri="{FF2B5EF4-FFF2-40B4-BE49-F238E27FC236}">
                <a16:creationId xmlns:a16="http://schemas.microsoft.com/office/drawing/2014/main" id="{F5C7D254-D7EB-413D-BDE4-B70A97A53051}"/>
              </a:ext>
            </a:extLst>
          </p:cNvPr>
          <p:cNvSpPr txBox="1"/>
          <p:nvPr/>
        </p:nvSpPr>
        <p:spPr>
          <a:xfrm>
            <a:off x="10156772" y="2771938"/>
            <a:ext cx="1128776"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000" b="1" i="0" u="none" strike="noStrike" kern="1200" cap="none" spc="0" normalizeH="0" baseline="0" noProof="0">
                <a:ln>
                  <a:noFill/>
                </a:ln>
                <a:solidFill>
                  <a:srgbClr val="383737"/>
                </a:solidFill>
                <a:effectLst/>
                <a:uLnTx/>
                <a:uFillTx/>
                <a:latin typeface="Arial" charset="0"/>
                <a:ea typeface="+mn-ea"/>
                <a:cs typeface="+mn-cs"/>
              </a:rPr>
              <a:t>…….</a:t>
            </a:r>
          </a:p>
        </p:txBody>
      </p:sp>
      <p:pic>
        <p:nvPicPr>
          <p:cNvPr id="42" name="Grafik 41" descr="Cmd terminal">
            <a:extLst>
              <a:ext uri="{FF2B5EF4-FFF2-40B4-BE49-F238E27FC236}">
                <a16:creationId xmlns:a16="http://schemas.microsoft.com/office/drawing/2014/main" id="{01E8192A-87DE-4201-9F89-06AC79AF22C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428811" y="2612574"/>
            <a:ext cx="611887" cy="611887"/>
          </a:xfrm>
          <a:prstGeom prst="rect">
            <a:avLst/>
          </a:prstGeom>
        </p:spPr>
      </p:pic>
      <p:sp>
        <p:nvSpPr>
          <p:cNvPr id="15" name="Tekstfelt 14">
            <a:extLst>
              <a:ext uri="{FF2B5EF4-FFF2-40B4-BE49-F238E27FC236}">
                <a16:creationId xmlns:a16="http://schemas.microsoft.com/office/drawing/2014/main" id="{D5685DC5-0F43-4300-963A-2F1E4AD22FC7}"/>
              </a:ext>
            </a:extLst>
          </p:cNvPr>
          <p:cNvSpPr txBox="1"/>
          <p:nvPr/>
        </p:nvSpPr>
        <p:spPr>
          <a:xfrm>
            <a:off x="9084824" y="2354182"/>
            <a:ext cx="12961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000" b="1" i="0" u="none" strike="noStrike" kern="1200" cap="none" spc="0" normalizeH="0" baseline="0" noProof="0">
                <a:ln>
                  <a:noFill/>
                </a:ln>
                <a:solidFill>
                  <a:srgbClr val="383737"/>
                </a:solidFill>
                <a:effectLst/>
                <a:uLnTx/>
                <a:uFillTx/>
                <a:latin typeface="Arial" charset="0"/>
                <a:ea typeface="+mn-ea"/>
                <a:cs typeface="+mn-cs"/>
              </a:rPr>
              <a:t>PSRM</a:t>
            </a:r>
          </a:p>
        </p:txBody>
      </p:sp>
      <p:pic>
        <p:nvPicPr>
          <p:cNvPr id="17" name="Grafik 16" descr="Cmd terminal">
            <a:extLst>
              <a:ext uri="{FF2B5EF4-FFF2-40B4-BE49-F238E27FC236}">
                <a16:creationId xmlns:a16="http://schemas.microsoft.com/office/drawing/2014/main" id="{8AD41841-12FA-470D-BF7D-BEEB14759C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35782" y="3601702"/>
            <a:ext cx="611887" cy="611887"/>
          </a:xfrm>
          <a:prstGeom prst="rect">
            <a:avLst/>
          </a:prstGeom>
        </p:spPr>
      </p:pic>
      <p:sp>
        <p:nvSpPr>
          <p:cNvPr id="19" name="Tekstfelt 18">
            <a:extLst>
              <a:ext uri="{FF2B5EF4-FFF2-40B4-BE49-F238E27FC236}">
                <a16:creationId xmlns:a16="http://schemas.microsoft.com/office/drawing/2014/main" id="{3522786C-2990-4F1A-B5EB-4AD12B87F336}"/>
              </a:ext>
            </a:extLst>
          </p:cNvPr>
          <p:cNvSpPr txBox="1"/>
          <p:nvPr/>
        </p:nvSpPr>
        <p:spPr>
          <a:xfrm>
            <a:off x="6390579" y="3343310"/>
            <a:ext cx="12961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000" b="1" i="0" u="none" strike="noStrike" kern="1200" cap="none" spc="0" normalizeH="0" baseline="0" noProof="0">
                <a:ln>
                  <a:noFill/>
                </a:ln>
                <a:solidFill>
                  <a:srgbClr val="383737"/>
                </a:solidFill>
                <a:effectLst/>
                <a:uLnTx/>
                <a:uFillTx/>
                <a:latin typeface="Arial" charset="0"/>
                <a:ea typeface="+mn-ea"/>
                <a:cs typeface="+mn-cs"/>
              </a:rPr>
              <a:t>PSRM</a:t>
            </a:r>
          </a:p>
        </p:txBody>
      </p:sp>
      <p:sp>
        <p:nvSpPr>
          <p:cNvPr id="21" name="Tekstfelt 20">
            <a:extLst>
              <a:ext uri="{FF2B5EF4-FFF2-40B4-BE49-F238E27FC236}">
                <a16:creationId xmlns:a16="http://schemas.microsoft.com/office/drawing/2014/main" id="{43B9ACE6-16BF-4725-ACF1-A1AAEC37B818}"/>
              </a:ext>
            </a:extLst>
          </p:cNvPr>
          <p:cNvSpPr txBox="1"/>
          <p:nvPr/>
        </p:nvSpPr>
        <p:spPr>
          <a:xfrm rot="20633496">
            <a:off x="8900312" y="1474797"/>
            <a:ext cx="2420174"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0" i="1" u="none" strike="noStrike" kern="1200" cap="none" spc="0" normalizeH="0" baseline="0" noProof="0">
                <a:ln>
                  <a:noFill/>
                </a:ln>
                <a:solidFill>
                  <a:srgbClr val="383737"/>
                </a:solidFill>
                <a:effectLst/>
                <a:uLnTx/>
                <a:uFillTx/>
                <a:latin typeface="Arial" charset="0"/>
                <a:ea typeface="+mn-ea"/>
                <a:cs typeface="+mn-cs"/>
              </a:rPr>
              <a:t>Udvikling og idriftsættelses af PSRM</a:t>
            </a:r>
          </a:p>
        </p:txBody>
      </p:sp>
      <p:sp>
        <p:nvSpPr>
          <p:cNvPr id="23" name="Tekstfelt 22">
            <a:extLst>
              <a:ext uri="{FF2B5EF4-FFF2-40B4-BE49-F238E27FC236}">
                <a16:creationId xmlns:a16="http://schemas.microsoft.com/office/drawing/2014/main" id="{8BE832FD-911B-4B95-9B92-499F24DBFCEF}"/>
              </a:ext>
            </a:extLst>
          </p:cNvPr>
          <p:cNvSpPr txBox="1"/>
          <p:nvPr/>
        </p:nvSpPr>
        <p:spPr>
          <a:xfrm rot="20633496">
            <a:off x="7421216" y="3155625"/>
            <a:ext cx="790431" cy="338554"/>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600" b="0" i="1" u="none" strike="noStrike" kern="1200" cap="none" spc="0" normalizeH="0" baseline="0" noProof="0">
                <a:ln>
                  <a:noFill/>
                </a:ln>
                <a:solidFill>
                  <a:srgbClr val="383737"/>
                </a:solidFill>
                <a:effectLst/>
                <a:uLnTx/>
                <a:uFillTx/>
                <a:latin typeface="Arial" charset="0"/>
                <a:ea typeface="+mn-ea"/>
                <a:cs typeface="+mn-cs"/>
              </a:rPr>
              <a:t>Drift</a:t>
            </a:r>
          </a:p>
        </p:txBody>
      </p:sp>
      <p:sp>
        <p:nvSpPr>
          <p:cNvPr id="26" name="Tekstfelt 25">
            <a:extLst>
              <a:ext uri="{FF2B5EF4-FFF2-40B4-BE49-F238E27FC236}">
                <a16:creationId xmlns:a16="http://schemas.microsoft.com/office/drawing/2014/main" id="{5A326B8C-5480-42CF-8365-497173D19591}"/>
              </a:ext>
            </a:extLst>
          </p:cNvPr>
          <p:cNvSpPr txBox="1"/>
          <p:nvPr/>
        </p:nvSpPr>
        <p:spPr>
          <a:xfrm>
            <a:off x="6960096" y="1024904"/>
            <a:ext cx="1209352"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600" b="1" i="0" u="none" strike="noStrike" kern="1200" cap="none" spc="0" normalizeH="0" baseline="0" noProof="0">
                <a:ln>
                  <a:noFill/>
                </a:ln>
                <a:solidFill>
                  <a:srgbClr val="383737"/>
                </a:solidFill>
                <a:effectLst/>
                <a:uLnTx/>
                <a:uFillTx/>
                <a:latin typeface="Arial" charset="0"/>
                <a:ea typeface="+mn-ea"/>
                <a:cs typeface="+mn-cs"/>
              </a:rPr>
              <a:t>SKAT</a:t>
            </a:r>
          </a:p>
        </p:txBody>
      </p:sp>
      <p:sp>
        <p:nvSpPr>
          <p:cNvPr id="27" name="Tekstfelt 26">
            <a:extLst>
              <a:ext uri="{FF2B5EF4-FFF2-40B4-BE49-F238E27FC236}">
                <a16:creationId xmlns:a16="http://schemas.microsoft.com/office/drawing/2014/main" id="{C03CE036-AC71-432B-96D9-630D1C187B5D}"/>
              </a:ext>
            </a:extLst>
          </p:cNvPr>
          <p:cNvSpPr txBox="1"/>
          <p:nvPr/>
        </p:nvSpPr>
        <p:spPr>
          <a:xfrm>
            <a:off x="4799856" y="3760338"/>
            <a:ext cx="1717654" cy="40011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2000" b="1" i="0" u="none" strike="noStrike" kern="1200" cap="none" spc="0" normalizeH="0" baseline="0" noProof="0">
                <a:ln>
                  <a:noFill/>
                </a:ln>
                <a:solidFill>
                  <a:srgbClr val="383737"/>
                </a:solidFill>
                <a:effectLst/>
                <a:uLnTx/>
                <a:uFillTx/>
                <a:latin typeface="Arial" charset="0"/>
                <a:ea typeface="+mn-ea"/>
                <a:cs typeface="+mn-cs"/>
              </a:rPr>
              <a:t>&lt; - - - - - - - &gt;</a:t>
            </a:r>
          </a:p>
        </p:txBody>
      </p:sp>
      <p:sp>
        <p:nvSpPr>
          <p:cNvPr id="72" name="Tekstfelt 71">
            <a:extLst>
              <a:ext uri="{FF2B5EF4-FFF2-40B4-BE49-F238E27FC236}">
                <a16:creationId xmlns:a16="http://schemas.microsoft.com/office/drawing/2014/main" id="{D933E512-3417-4B0B-9A09-C3543C1603C6}"/>
              </a:ext>
            </a:extLst>
          </p:cNvPr>
          <p:cNvSpPr txBox="1"/>
          <p:nvPr/>
        </p:nvSpPr>
        <p:spPr>
          <a:xfrm>
            <a:off x="4991148" y="4002382"/>
            <a:ext cx="1296144" cy="64633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charset="0"/>
                <a:ea typeface="+mn-ea"/>
                <a:cs typeface="+mn-cs"/>
              </a:rPr>
              <a:t>Strøm af fordringer og indbetalinger</a:t>
            </a:r>
          </a:p>
        </p:txBody>
      </p:sp>
      <p:sp>
        <p:nvSpPr>
          <p:cNvPr id="74" name="Tekstfelt 73">
            <a:extLst>
              <a:ext uri="{FF2B5EF4-FFF2-40B4-BE49-F238E27FC236}">
                <a16:creationId xmlns:a16="http://schemas.microsoft.com/office/drawing/2014/main" id="{D713CEF4-EBB5-4855-99EE-1FE0195CA442}"/>
              </a:ext>
            </a:extLst>
          </p:cNvPr>
          <p:cNvSpPr txBox="1"/>
          <p:nvPr/>
        </p:nvSpPr>
        <p:spPr>
          <a:xfrm>
            <a:off x="7363724" y="4594591"/>
            <a:ext cx="1296144"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0" i="1" u="none" strike="noStrike" kern="1200" cap="none" spc="0" normalizeH="0" baseline="0" noProof="0">
                <a:ln>
                  <a:noFill/>
                </a:ln>
                <a:solidFill>
                  <a:srgbClr val="383737"/>
                </a:solidFill>
                <a:effectLst/>
                <a:uLnTx/>
                <a:uFillTx/>
                <a:latin typeface="Arial" charset="0"/>
                <a:ea typeface="+mn-ea"/>
                <a:cs typeface="+mn-cs"/>
              </a:rPr>
              <a:t>Modregning og inddrivelse</a:t>
            </a:r>
          </a:p>
        </p:txBody>
      </p:sp>
      <p:sp>
        <p:nvSpPr>
          <p:cNvPr id="76" name="Tekstfelt 75">
            <a:extLst>
              <a:ext uri="{FF2B5EF4-FFF2-40B4-BE49-F238E27FC236}">
                <a16:creationId xmlns:a16="http://schemas.microsoft.com/office/drawing/2014/main" id="{BCA8CEE5-4230-4261-BEA7-7EB9DDA6FEF3}"/>
              </a:ext>
            </a:extLst>
          </p:cNvPr>
          <p:cNvSpPr txBox="1"/>
          <p:nvPr/>
        </p:nvSpPr>
        <p:spPr>
          <a:xfrm>
            <a:off x="7365149" y="2746564"/>
            <a:ext cx="1354926"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0" i="1" u="none" strike="noStrike" kern="1200" cap="none" spc="0" normalizeH="0" baseline="0" noProof="0">
                <a:ln>
                  <a:noFill/>
                </a:ln>
                <a:solidFill>
                  <a:srgbClr val="383737"/>
                </a:solidFill>
                <a:effectLst/>
                <a:uLnTx/>
                <a:uFillTx/>
                <a:latin typeface="Arial" charset="0"/>
                <a:ea typeface="+mn-ea"/>
                <a:cs typeface="+mn-cs"/>
              </a:rPr>
              <a:t>Projektfacilitering</a:t>
            </a:r>
          </a:p>
        </p:txBody>
      </p:sp>
      <p:sp>
        <p:nvSpPr>
          <p:cNvPr id="78" name="Tekstfelt 77">
            <a:extLst>
              <a:ext uri="{FF2B5EF4-FFF2-40B4-BE49-F238E27FC236}">
                <a16:creationId xmlns:a16="http://schemas.microsoft.com/office/drawing/2014/main" id="{07090EA1-89EA-4662-ADC6-6F802FA3088A}"/>
              </a:ext>
            </a:extLst>
          </p:cNvPr>
          <p:cNvSpPr txBox="1"/>
          <p:nvPr/>
        </p:nvSpPr>
        <p:spPr>
          <a:xfrm>
            <a:off x="10727607" y="3420346"/>
            <a:ext cx="1489073"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0" i="1" u="none" strike="noStrike" kern="1200" cap="none" spc="0" normalizeH="0" baseline="0" noProof="0">
                <a:ln>
                  <a:noFill/>
                </a:ln>
                <a:solidFill>
                  <a:srgbClr val="383737"/>
                </a:solidFill>
                <a:effectLst/>
                <a:uLnTx/>
                <a:uFillTx/>
                <a:latin typeface="Arial" charset="0"/>
                <a:ea typeface="+mn-ea"/>
                <a:cs typeface="+mn-cs"/>
              </a:rPr>
              <a:t>Systemleverandør</a:t>
            </a:r>
          </a:p>
        </p:txBody>
      </p:sp>
      <p:sp>
        <p:nvSpPr>
          <p:cNvPr id="4" name="Rektangel 3">
            <a:extLst>
              <a:ext uri="{FF2B5EF4-FFF2-40B4-BE49-F238E27FC236}">
                <a16:creationId xmlns:a16="http://schemas.microsoft.com/office/drawing/2014/main" id="{135FEC1B-AF3B-473C-984F-63F6BCCFBCC4}"/>
              </a:ext>
            </a:extLst>
          </p:cNvPr>
          <p:cNvSpPr/>
          <p:nvPr/>
        </p:nvSpPr>
        <p:spPr>
          <a:xfrm>
            <a:off x="1809884" y="908720"/>
            <a:ext cx="2894661" cy="5760640"/>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FFFFFF"/>
              </a:solidFill>
              <a:effectLst/>
              <a:uLnTx/>
              <a:uFillTx/>
              <a:latin typeface="Arial"/>
              <a:ea typeface="+mn-ea"/>
              <a:cs typeface="+mn-cs"/>
            </a:endParaRPr>
          </a:p>
        </p:txBody>
      </p:sp>
      <p:sp>
        <p:nvSpPr>
          <p:cNvPr id="5" name="Tekstfelt 4">
            <a:extLst>
              <a:ext uri="{FF2B5EF4-FFF2-40B4-BE49-F238E27FC236}">
                <a16:creationId xmlns:a16="http://schemas.microsoft.com/office/drawing/2014/main" id="{E2C228D4-C0A8-4496-ABC3-8ADA6D09FEF8}"/>
              </a:ext>
            </a:extLst>
          </p:cNvPr>
          <p:cNvSpPr txBox="1"/>
          <p:nvPr/>
        </p:nvSpPr>
        <p:spPr>
          <a:xfrm>
            <a:off x="2571312" y="2118832"/>
            <a:ext cx="1512168"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1" i="0" u="none" strike="noStrike" kern="1200" cap="none" spc="0" normalizeH="0" baseline="0" noProof="0">
                <a:ln>
                  <a:noFill/>
                </a:ln>
                <a:solidFill>
                  <a:srgbClr val="383737"/>
                </a:solidFill>
                <a:effectLst/>
                <a:uLnTx/>
                <a:uFillTx/>
                <a:latin typeface="Arial" charset="0"/>
                <a:ea typeface="+mn-ea"/>
                <a:cs typeface="+mn-cs"/>
              </a:rPr>
              <a:t>Aarhus Kommune</a:t>
            </a:r>
          </a:p>
        </p:txBody>
      </p:sp>
      <p:pic>
        <p:nvPicPr>
          <p:cNvPr id="8" name="Grafik 7" descr="Bygning">
            <a:extLst>
              <a:ext uri="{FF2B5EF4-FFF2-40B4-BE49-F238E27FC236}">
                <a16:creationId xmlns:a16="http://schemas.microsoft.com/office/drawing/2014/main" id="{9057A5E3-4326-4515-A5C1-1029BC5F6B3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68222" y="1291475"/>
            <a:ext cx="914400" cy="914400"/>
          </a:xfrm>
          <a:prstGeom prst="rect">
            <a:avLst/>
          </a:prstGeom>
        </p:spPr>
      </p:pic>
      <p:pic>
        <p:nvPicPr>
          <p:cNvPr id="10" name="Grafik 9" descr="Cmd terminal">
            <a:extLst>
              <a:ext uri="{FF2B5EF4-FFF2-40B4-BE49-F238E27FC236}">
                <a16:creationId xmlns:a16="http://schemas.microsoft.com/office/drawing/2014/main" id="{A2A5B594-AF98-41AF-888D-B8E0B6E2598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76889" y="3624441"/>
            <a:ext cx="655083" cy="655083"/>
          </a:xfrm>
          <a:prstGeom prst="rect">
            <a:avLst/>
          </a:prstGeom>
        </p:spPr>
      </p:pic>
      <p:pic>
        <p:nvPicPr>
          <p:cNvPr id="11" name="Grafik 10" descr="Cmd terminal">
            <a:extLst>
              <a:ext uri="{FF2B5EF4-FFF2-40B4-BE49-F238E27FC236}">
                <a16:creationId xmlns:a16="http://schemas.microsoft.com/office/drawing/2014/main" id="{2061F57C-3896-4E3F-9C2F-5B6D2E59F87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70541" y="2720524"/>
            <a:ext cx="655083" cy="655083"/>
          </a:xfrm>
          <a:prstGeom prst="rect">
            <a:avLst/>
          </a:prstGeom>
        </p:spPr>
      </p:pic>
      <p:sp>
        <p:nvSpPr>
          <p:cNvPr id="16" name="Tekstfelt 15">
            <a:extLst>
              <a:ext uri="{FF2B5EF4-FFF2-40B4-BE49-F238E27FC236}">
                <a16:creationId xmlns:a16="http://schemas.microsoft.com/office/drawing/2014/main" id="{84C82E0A-4372-43E6-97C7-AEFEBA88D3BB}"/>
              </a:ext>
            </a:extLst>
          </p:cNvPr>
          <p:cNvSpPr txBox="1"/>
          <p:nvPr/>
        </p:nvSpPr>
        <p:spPr>
          <a:xfrm>
            <a:off x="3630342" y="3038973"/>
            <a:ext cx="1097506"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000" b="1" i="0" u="none" strike="noStrike" kern="1200" cap="none" spc="0" normalizeH="0" baseline="0" noProof="0">
                <a:ln>
                  <a:noFill/>
                </a:ln>
                <a:solidFill>
                  <a:srgbClr val="383737"/>
                </a:solidFill>
                <a:effectLst/>
                <a:uLnTx/>
                <a:uFillTx/>
                <a:latin typeface="Arial" charset="0"/>
                <a:ea typeface="+mn-ea"/>
                <a:cs typeface="+mn-cs"/>
              </a:rPr>
              <a:t>Opus Debitor</a:t>
            </a:r>
          </a:p>
        </p:txBody>
      </p:sp>
      <p:sp>
        <p:nvSpPr>
          <p:cNvPr id="29" name="Tekstfelt 28">
            <a:extLst>
              <a:ext uri="{FF2B5EF4-FFF2-40B4-BE49-F238E27FC236}">
                <a16:creationId xmlns:a16="http://schemas.microsoft.com/office/drawing/2014/main" id="{83841669-1F9D-4234-AD3E-3BFC515A2ABF}"/>
              </a:ext>
            </a:extLst>
          </p:cNvPr>
          <p:cNvSpPr txBox="1"/>
          <p:nvPr/>
        </p:nvSpPr>
        <p:spPr>
          <a:xfrm>
            <a:off x="1847528" y="2557298"/>
            <a:ext cx="1296144"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charset="0"/>
                <a:ea typeface="+mn-ea"/>
                <a:cs typeface="+mn-cs"/>
              </a:rPr>
              <a:t>Økonomisystem</a:t>
            </a:r>
          </a:p>
        </p:txBody>
      </p:sp>
      <p:pic>
        <p:nvPicPr>
          <p:cNvPr id="30" name="Grafik 29" descr="Cmd terminal">
            <a:extLst>
              <a:ext uri="{FF2B5EF4-FFF2-40B4-BE49-F238E27FC236}">
                <a16:creationId xmlns:a16="http://schemas.microsoft.com/office/drawing/2014/main" id="{47992013-DA86-459A-A6F7-B3841D2CABF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87593" y="3601701"/>
            <a:ext cx="655083" cy="655083"/>
          </a:xfrm>
          <a:prstGeom prst="rect">
            <a:avLst/>
          </a:prstGeom>
        </p:spPr>
      </p:pic>
      <p:sp>
        <p:nvSpPr>
          <p:cNvPr id="31" name="Tekstfelt 30">
            <a:extLst>
              <a:ext uri="{FF2B5EF4-FFF2-40B4-BE49-F238E27FC236}">
                <a16:creationId xmlns:a16="http://schemas.microsoft.com/office/drawing/2014/main" id="{42F28D23-F1F2-49B3-B523-AC3127008148}"/>
              </a:ext>
            </a:extLst>
          </p:cNvPr>
          <p:cNvSpPr txBox="1"/>
          <p:nvPr/>
        </p:nvSpPr>
        <p:spPr>
          <a:xfrm>
            <a:off x="1864580" y="3438475"/>
            <a:ext cx="1296144"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charset="0"/>
                <a:ea typeface="+mn-ea"/>
                <a:cs typeface="+mn-cs"/>
              </a:rPr>
              <a:t>Fagsystem A</a:t>
            </a:r>
          </a:p>
        </p:txBody>
      </p:sp>
      <p:pic>
        <p:nvPicPr>
          <p:cNvPr id="33" name="Grafik 32" descr="Cmd terminal">
            <a:extLst>
              <a:ext uri="{FF2B5EF4-FFF2-40B4-BE49-F238E27FC236}">
                <a16:creationId xmlns:a16="http://schemas.microsoft.com/office/drawing/2014/main" id="{E83D234F-8BA4-4A59-AB8C-8FC97B44115E}"/>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96251" y="4469958"/>
            <a:ext cx="655083" cy="655083"/>
          </a:xfrm>
          <a:prstGeom prst="rect">
            <a:avLst/>
          </a:prstGeom>
        </p:spPr>
      </p:pic>
      <p:sp>
        <p:nvSpPr>
          <p:cNvPr id="35" name="Tekstfelt 34">
            <a:extLst>
              <a:ext uri="{FF2B5EF4-FFF2-40B4-BE49-F238E27FC236}">
                <a16:creationId xmlns:a16="http://schemas.microsoft.com/office/drawing/2014/main" id="{95D498D3-86AF-403B-83CD-BF610482C367}"/>
              </a:ext>
            </a:extLst>
          </p:cNvPr>
          <p:cNvSpPr txBox="1"/>
          <p:nvPr/>
        </p:nvSpPr>
        <p:spPr>
          <a:xfrm>
            <a:off x="1873238" y="4306732"/>
            <a:ext cx="1296144"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0" i="0" u="none" strike="noStrike" kern="1200" cap="none" spc="0" normalizeH="0" baseline="0" noProof="0">
                <a:ln>
                  <a:noFill/>
                </a:ln>
                <a:solidFill>
                  <a:srgbClr val="383737"/>
                </a:solidFill>
                <a:effectLst/>
                <a:uLnTx/>
                <a:uFillTx/>
                <a:latin typeface="Arial" charset="0"/>
                <a:ea typeface="+mn-ea"/>
                <a:cs typeface="+mn-cs"/>
              </a:rPr>
              <a:t>Fagsystem B</a:t>
            </a:r>
          </a:p>
        </p:txBody>
      </p:sp>
      <p:sp>
        <p:nvSpPr>
          <p:cNvPr id="36" name="Tekstfelt 35">
            <a:extLst>
              <a:ext uri="{FF2B5EF4-FFF2-40B4-BE49-F238E27FC236}">
                <a16:creationId xmlns:a16="http://schemas.microsoft.com/office/drawing/2014/main" id="{5B25A9FB-AFE0-46D1-8057-D4BFED1FCC0B}"/>
              </a:ext>
            </a:extLst>
          </p:cNvPr>
          <p:cNvSpPr txBox="1"/>
          <p:nvPr/>
        </p:nvSpPr>
        <p:spPr>
          <a:xfrm rot="1561428" flipV="1">
            <a:off x="2781665" y="3378951"/>
            <a:ext cx="1058735"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800" b="0" i="0" u="none" strike="noStrike" kern="1200" cap="none" spc="0" normalizeH="0" baseline="0" noProof="0">
                <a:ln>
                  <a:noFill/>
                </a:ln>
                <a:solidFill>
                  <a:srgbClr val="383737"/>
                </a:solidFill>
                <a:effectLst/>
                <a:uLnTx/>
                <a:uFillTx/>
                <a:latin typeface="Arial" charset="0"/>
                <a:ea typeface="+mn-ea"/>
                <a:cs typeface="+mn-cs"/>
              </a:rPr>
              <a:t>&lt; - - - &gt;</a:t>
            </a:r>
          </a:p>
        </p:txBody>
      </p:sp>
      <p:sp>
        <p:nvSpPr>
          <p:cNvPr id="37" name="Tekstfelt 36">
            <a:extLst>
              <a:ext uri="{FF2B5EF4-FFF2-40B4-BE49-F238E27FC236}">
                <a16:creationId xmlns:a16="http://schemas.microsoft.com/office/drawing/2014/main" id="{52DF766F-073C-4AE4-AC59-B2A95A78A773}"/>
              </a:ext>
            </a:extLst>
          </p:cNvPr>
          <p:cNvSpPr txBox="1"/>
          <p:nvPr/>
        </p:nvSpPr>
        <p:spPr>
          <a:xfrm rot="20205106" flipV="1">
            <a:off x="2831610" y="4130388"/>
            <a:ext cx="989081"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800" b="0" i="0" u="none" strike="noStrike" kern="1200" cap="none" spc="0" normalizeH="0" baseline="0" noProof="0">
                <a:ln>
                  <a:noFill/>
                </a:ln>
                <a:solidFill>
                  <a:srgbClr val="383737"/>
                </a:solidFill>
                <a:effectLst/>
                <a:uLnTx/>
                <a:uFillTx/>
                <a:latin typeface="Arial" charset="0"/>
                <a:ea typeface="+mn-ea"/>
                <a:cs typeface="+mn-cs"/>
              </a:rPr>
              <a:t>&lt; - - - -</a:t>
            </a:r>
          </a:p>
        </p:txBody>
      </p:sp>
      <p:sp>
        <p:nvSpPr>
          <p:cNvPr id="38" name="Tekstfelt 37">
            <a:extLst>
              <a:ext uri="{FF2B5EF4-FFF2-40B4-BE49-F238E27FC236}">
                <a16:creationId xmlns:a16="http://schemas.microsoft.com/office/drawing/2014/main" id="{2A8348E7-00C5-43D3-BBB8-6451FE1F0176}"/>
              </a:ext>
            </a:extLst>
          </p:cNvPr>
          <p:cNvSpPr txBox="1"/>
          <p:nvPr/>
        </p:nvSpPr>
        <p:spPr>
          <a:xfrm flipV="1">
            <a:off x="2658183" y="3754456"/>
            <a:ext cx="110808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sz="1800" b="0" i="0" u="none" strike="noStrike" kern="1200" cap="none" spc="0" normalizeH="0" baseline="0" noProof="0">
                <a:ln>
                  <a:noFill/>
                </a:ln>
                <a:solidFill>
                  <a:srgbClr val="383737"/>
                </a:solidFill>
                <a:effectLst/>
                <a:uLnTx/>
                <a:uFillTx/>
                <a:latin typeface="Arial" charset="0"/>
                <a:ea typeface="+mn-ea"/>
                <a:cs typeface="+mn-cs"/>
              </a:rPr>
              <a:t>&lt; - - - &gt;</a:t>
            </a:r>
          </a:p>
        </p:txBody>
      </p:sp>
      <p:sp>
        <p:nvSpPr>
          <p:cNvPr id="40" name="Rektangel 39">
            <a:extLst>
              <a:ext uri="{FF2B5EF4-FFF2-40B4-BE49-F238E27FC236}">
                <a16:creationId xmlns:a16="http://schemas.microsoft.com/office/drawing/2014/main" id="{9EF6BDB1-4115-4AB2-AF15-7C9E762CAEBC}"/>
              </a:ext>
            </a:extLst>
          </p:cNvPr>
          <p:cNvSpPr/>
          <p:nvPr/>
        </p:nvSpPr>
        <p:spPr>
          <a:xfrm rot="5400000">
            <a:off x="1232684" y="3124003"/>
            <a:ext cx="4046036" cy="2786224"/>
          </a:xfrm>
          <a:prstGeom prst="rect">
            <a:avLst/>
          </a:prstGeom>
          <a:noFill/>
          <a:ln>
            <a:solidFill>
              <a:schemeClr val="bg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FFFFFF"/>
              </a:solidFill>
              <a:effectLst/>
              <a:uLnTx/>
              <a:uFillTx/>
              <a:latin typeface="Arial"/>
              <a:ea typeface="+mn-ea"/>
              <a:cs typeface="+mn-cs"/>
            </a:endParaRPr>
          </a:p>
        </p:txBody>
      </p:sp>
      <p:pic>
        <p:nvPicPr>
          <p:cNvPr id="41" name="Grafik 40" descr="Møde">
            <a:extLst>
              <a:ext uri="{FF2B5EF4-FFF2-40B4-BE49-F238E27FC236}">
                <a16:creationId xmlns:a16="http://schemas.microsoft.com/office/drawing/2014/main" id="{9D3B612F-79D9-45AF-B606-DE0C40F4B3B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186791" y="5315957"/>
            <a:ext cx="779565" cy="779565"/>
          </a:xfrm>
          <a:prstGeom prst="rect">
            <a:avLst/>
          </a:prstGeom>
        </p:spPr>
      </p:pic>
      <p:sp>
        <p:nvSpPr>
          <p:cNvPr id="43" name="Tekstfelt 42">
            <a:extLst>
              <a:ext uri="{FF2B5EF4-FFF2-40B4-BE49-F238E27FC236}">
                <a16:creationId xmlns:a16="http://schemas.microsoft.com/office/drawing/2014/main" id="{B1D743F3-5008-4EB4-81FA-68509E85F23C}"/>
              </a:ext>
            </a:extLst>
          </p:cNvPr>
          <p:cNvSpPr txBox="1"/>
          <p:nvPr/>
        </p:nvSpPr>
        <p:spPr>
          <a:xfrm>
            <a:off x="1908322" y="6025179"/>
            <a:ext cx="1354926" cy="46166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1" i="0" u="none" strike="noStrike" kern="1200" cap="none" spc="0" normalizeH="0" baseline="0" noProof="0">
                <a:ln>
                  <a:noFill/>
                </a:ln>
                <a:solidFill>
                  <a:srgbClr val="383737"/>
                </a:solidFill>
                <a:effectLst/>
                <a:uLnTx/>
                <a:uFillTx/>
                <a:latin typeface="Arial" charset="0"/>
                <a:ea typeface="+mn-ea"/>
                <a:cs typeface="+mn-cs"/>
              </a:rPr>
              <a:t>PSRM arbejdsgruppe</a:t>
            </a:r>
          </a:p>
        </p:txBody>
      </p:sp>
      <p:sp>
        <p:nvSpPr>
          <p:cNvPr id="44" name="Tekstfelt 43">
            <a:extLst>
              <a:ext uri="{FF2B5EF4-FFF2-40B4-BE49-F238E27FC236}">
                <a16:creationId xmlns:a16="http://schemas.microsoft.com/office/drawing/2014/main" id="{8EF0DE4D-AD86-498B-A5D8-E3B3624AAB0B}"/>
              </a:ext>
            </a:extLst>
          </p:cNvPr>
          <p:cNvSpPr txBox="1"/>
          <p:nvPr/>
        </p:nvSpPr>
        <p:spPr>
          <a:xfrm rot="20325833">
            <a:off x="3062773" y="5462334"/>
            <a:ext cx="1539745"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0" i="1" u="none" strike="noStrike" kern="1200" cap="none" spc="0" normalizeH="0" baseline="0" noProof="0">
                <a:ln>
                  <a:noFill/>
                </a:ln>
                <a:solidFill>
                  <a:srgbClr val="383737"/>
                </a:solidFill>
                <a:effectLst/>
                <a:uLnTx/>
                <a:uFillTx/>
                <a:latin typeface="Arial" charset="0"/>
                <a:ea typeface="+mn-ea"/>
                <a:cs typeface="+mn-cs"/>
              </a:rPr>
              <a:t>Koordinere </a:t>
            </a:r>
            <a:r>
              <a:rPr kumimoji="0" lang="da-DK" sz="1200" b="0" i="1" u="sng" strike="noStrike" kern="1200" cap="none" spc="0" normalizeH="0" baseline="0" noProof="0">
                <a:ln>
                  <a:noFill/>
                </a:ln>
                <a:solidFill>
                  <a:srgbClr val="383737"/>
                </a:solidFill>
                <a:effectLst/>
                <a:uLnTx/>
                <a:uFillTx/>
                <a:latin typeface="Arial" charset="0"/>
                <a:ea typeface="+mn-ea"/>
                <a:cs typeface="+mn-cs"/>
              </a:rPr>
              <a:t>systemopsætning</a:t>
            </a:r>
            <a:r>
              <a:rPr kumimoji="0" lang="da-DK" sz="1200" b="0" i="1" u="none" strike="noStrike" kern="1200" cap="none" spc="0" normalizeH="0" baseline="0" noProof="0">
                <a:ln>
                  <a:noFill/>
                </a:ln>
                <a:solidFill>
                  <a:srgbClr val="383737"/>
                </a:solidFill>
                <a:effectLst/>
                <a:uLnTx/>
                <a:uFillTx/>
                <a:latin typeface="Arial" charset="0"/>
                <a:ea typeface="+mn-ea"/>
                <a:cs typeface="+mn-cs"/>
              </a:rPr>
              <a:t> på tværs af Aarhus kommune</a:t>
            </a:r>
          </a:p>
        </p:txBody>
      </p:sp>
      <p:sp>
        <p:nvSpPr>
          <p:cNvPr id="45" name="Tekstfelt 44">
            <a:extLst>
              <a:ext uri="{FF2B5EF4-FFF2-40B4-BE49-F238E27FC236}">
                <a16:creationId xmlns:a16="http://schemas.microsoft.com/office/drawing/2014/main" id="{F60B6EB2-BC21-4CE1-B165-F92B67052D0F}"/>
              </a:ext>
            </a:extLst>
          </p:cNvPr>
          <p:cNvSpPr txBox="1"/>
          <p:nvPr/>
        </p:nvSpPr>
        <p:spPr>
          <a:xfrm>
            <a:off x="1809884" y="1024903"/>
            <a:ext cx="2894661" cy="338554"/>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600" b="1" i="0" u="none" strike="noStrike" kern="1200" cap="none" spc="0" normalizeH="0" baseline="0" noProof="0">
                <a:ln>
                  <a:noFill/>
                </a:ln>
                <a:solidFill>
                  <a:srgbClr val="383737"/>
                </a:solidFill>
                <a:effectLst/>
                <a:uLnTx/>
                <a:uFillTx/>
                <a:latin typeface="Arial" charset="0"/>
                <a:ea typeface="+mn-ea"/>
                <a:cs typeface="+mn-cs"/>
              </a:rPr>
              <a:t>FORDRINGSHAVER</a:t>
            </a:r>
          </a:p>
        </p:txBody>
      </p:sp>
      <p:sp>
        <p:nvSpPr>
          <p:cNvPr id="47" name="Tekstfelt 46">
            <a:extLst>
              <a:ext uri="{FF2B5EF4-FFF2-40B4-BE49-F238E27FC236}">
                <a16:creationId xmlns:a16="http://schemas.microsoft.com/office/drawing/2014/main" id="{4DD828FD-8574-4153-923B-EA523623B5B9}"/>
              </a:ext>
            </a:extLst>
          </p:cNvPr>
          <p:cNvSpPr txBox="1"/>
          <p:nvPr/>
        </p:nvSpPr>
        <p:spPr>
          <a:xfrm>
            <a:off x="352177" y="3789040"/>
            <a:ext cx="1296144"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1" i="0" u="none" strike="noStrike" kern="1200" cap="none" spc="0" normalizeH="0" baseline="0" noProof="0" err="1">
                <a:ln>
                  <a:noFill/>
                </a:ln>
                <a:solidFill>
                  <a:srgbClr val="383737"/>
                </a:solidFill>
                <a:effectLst/>
                <a:uLnTx/>
                <a:uFillTx/>
                <a:latin typeface="Arial" charset="0"/>
                <a:ea typeface="+mn-ea"/>
                <a:cs typeface="+mn-cs"/>
              </a:rPr>
              <a:t>Kombit</a:t>
            </a:r>
            <a:endParaRPr kumimoji="0" lang="da-DK" sz="1200" b="1" i="0" u="none" strike="noStrike" kern="1200" cap="none" spc="0" normalizeH="0" baseline="0" noProof="0">
              <a:ln>
                <a:noFill/>
              </a:ln>
              <a:solidFill>
                <a:srgbClr val="383737"/>
              </a:solidFill>
              <a:effectLst/>
              <a:uLnTx/>
              <a:uFillTx/>
              <a:latin typeface="Arial" charset="0"/>
              <a:ea typeface="+mn-ea"/>
              <a:cs typeface="+mn-cs"/>
            </a:endParaRPr>
          </a:p>
        </p:txBody>
      </p:sp>
      <p:pic>
        <p:nvPicPr>
          <p:cNvPr id="48" name="Grafik 47" descr="Fabrik">
            <a:extLst>
              <a:ext uri="{FF2B5EF4-FFF2-40B4-BE49-F238E27FC236}">
                <a16:creationId xmlns:a16="http://schemas.microsoft.com/office/drawing/2014/main" id="{0B4C6D22-3A6B-4851-B24C-D54F629FA0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3049" y="2998586"/>
            <a:ext cx="914400" cy="914400"/>
          </a:xfrm>
          <a:prstGeom prst="rect">
            <a:avLst/>
          </a:prstGeom>
        </p:spPr>
      </p:pic>
      <p:sp>
        <p:nvSpPr>
          <p:cNvPr id="50" name="Tekstfelt 49">
            <a:extLst>
              <a:ext uri="{FF2B5EF4-FFF2-40B4-BE49-F238E27FC236}">
                <a16:creationId xmlns:a16="http://schemas.microsoft.com/office/drawing/2014/main" id="{7533F86E-F4E8-4353-B5D8-2762D3FCFB25}"/>
              </a:ext>
            </a:extLst>
          </p:cNvPr>
          <p:cNvSpPr txBox="1"/>
          <p:nvPr/>
        </p:nvSpPr>
        <p:spPr>
          <a:xfrm rot="20563719">
            <a:off x="66001" y="4145930"/>
            <a:ext cx="1761835" cy="830997"/>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0" i="1" u="none" strike="noStrike" kern="1200" cap="none" spc="0" normalizeH="0" baseline="0" noProof="0">
                <a:ln>
                  <a:noFill/>
                </a:ln>
                <a:solidFill>
                  <a:srgbClr val="383737"/>
                </a:solidFill>
                <a:effectLst/>
                <a:uLnTx/>
                <a:uFillTx/>
                <a:latin typeface="Arial" charset="0"/>
                <a:ea typeface="+mn-ea"/>
                <a:cs typeface="+mn-cs"/>
              </a:rPr>
              <a:t>Koordinere </a:t>
            </a:r>
            <a:r>
              <a:rPr kumimoji="0" lang="da-DK" sz="1200" b="0" i="1" u="sng" strike="noStrike" kern="1200" cap="none" spc="0" normalizeH="0" baseline="0" noProof="0">
                <a:ln>
                  <a:noFill/>
                </a:ln>
                <a:solidFill>
                  <a:srgbClr val="383737"/>
                </a:solidFill>
                <a:effectLst/>
                <a:uLnTx/>
                <a:uFillTx/>
                <a:latin typeface="Arial" charset="0"/>
                <a:ea typeface="+mn-ea"/>
                <a:cs typeface="+mn-cs"/>
              </a:rPr>
              <a:t>teknisk systemtilretning</a:t>
            </a:r>
            <a:r>
              <a:rPr kumimoji="0" lang="da-DK" sz="1200" b="0" i="1" u="none" strike="noStrike" kern="1200" cap="none" spc="0" normalizeH="0" baseline="0" noProof="0">
                <a:ln>
                  <a:noFill/>
                </a:ln>
                <a:solidFill>
                  <a:srgbClr val="383737"/>
                </a:solidFill>
                <a:effectLst/>
                <a:uLnTx/>
                <a:uFillTx/>
                <a:latin typeface="Arial" charset="0"/>
                <a:ea typeface="+mn-ea"/>
                <a:cs typeface="+mn-cs"/>
              </a:rPr>
              <a:t> på tværs af kommuner og systemleverandører</a:t>
            </a:r>
          </a:p>
        </p:txBody>
      </p:sp>
      <p:sp>
        <p:nvSpPr>
          <p:cNvPr id="52" name="Tekstfelt 51">
            <a:extLst>
              <a:ext uri="{FF2B5EF4-FFF2-40B4-BE49-F238E27FC236}">
                <a16:creationId xmlns:a16="http://schemas.microsoft.com/office/drawing/2014/main" id="{5ED90EAE-4551-451D-9417-26C4D64AB078}"/>
              </a:ext>
            </a:extLst>
          </p:cNvPr>
          <p:cNvSpPr txBox="1"/>
          <p:nvPr/>
        </p:nvSpPr>
        <p:spPr>
          <a:xfrm>
            <a:off x="449006" y="3055328"/>
            <a:ext cx="1512168"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1" i="0" u="none" strike="noStrike" kern="1200" cap="none" spc="0" normalizeH="0" baseline="0" noProof="0">
                <a:ln>
                  <a:noFill/>
                </a:ln>
                <a:solidFill>
                  <a:srgbClr val="383737"/>
                </a:solidFill>
                <a:effectLst/>
                <a:uLnTx/>
                <a:uFillTx/>
                <a:latin typeface="Arial" charset="0"/>
                <a:ea typeface="+mn-ea"/>
                <a:cs typeface="+mn-cs"/>
              </a:rPr>
              <a:t>KL</a:t>
            </a:r>
          </a:p>
        </p:txBody>
      </p:sp>
      <p:pic>
        <p:nvPicPr>
          <p:cNvPr id="98" name="Grafik 97" descr="Bygning">
            <a:extLst>
              <a:ext uri="{FF2B5EF4-FFF2-40B4-BE49-F238E27FC236}">
                <a16:creationId xmlns:a16="http://schemas.microsoft.com/office/drawing/2014/main" id="{DAA593CA-02C0-4BD3-8B5C-F1B6144F89E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86579" y="2479324"/>
            <a:ext cx="614734" cy="614734"/>
          </a:xfrm>
          <a:prstGeom prst="rect">
            <a:avLst/>
          </a:prstGeom>
        </p:spPr>
      </p:pic>
      <p:sp>
        <p:nvSpPr>
          <p:cNvPr id="100" name="Rektangel 99">
            <a:extLst>
              <a:ext uri="{FF2B5EF4-FFF2-40B4-BE49-F238E27FC236}">
                <a16:creationId xmlns:a16="http://schemas.microsoft.com/office/drawing/2014/main" id="{F5462C62-8BBF-4CEB-89D4-7ECA2988E2BA}"/>
              </a:ext>
            </a:extLst>
          </p:cNvPr>
          <p:cNvSpPr/>
          <p:nvPr/>
        </p:nvSpPr>
        <p:spPr>
          <a:xfrm>
            <a:off x="119336" y="2461953"/>
            <a:ext cx="4575038" cy="2786224"/>
          </a:xfrm>
          <a:prstGeom prst="rect">
            <a:avLst/>
          </a:prstGeom>
          <a:noFill/>
          <a:ln>
            <a:solidFill>
              <a:schemeClr val="bg2">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a-DK" sz="1600" b="0" i="0" u="none" strike="noStrike" kern="1200" cap="none" spc="0" normalizeH="0" baseline="0" noProof="0">
              <a:ln>
                <a:noFill/>
              </a:ln>
              <a:solidFill>
                <a:srgbClr val="FFFFFF"/>
              </a:solidFill>
              <a:effectLst/>
              <a:uLnTx/>
              <a:uFillTx/>
              <a:latin typeface="Arial"/>
              <a:ea typeface="+mn-ea"/>
              <a:cs typeface="+mn-cs"/>
            </a:endParaRPr>
          </a:p>
        </p:txBody>
      </p:sp>
      <p:pic>
        <p:nvPicPr>
          <p:cNvPr id="18" name="Grafik 17" descr="Cmd terminal">
            <a:extLst>
              <a:ext uri="{FF2B5EF4-FFF2-40B4-BE49-F238E27FC236}">
                <a16:creationId xmlns:a16="http://schemas.microsoft.com/office/drawing/2014/main" id="{A24016E1-9D5B-4BE2-8B24-FDE69BAA7C8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37089" y="4669028"/>
            <a:ext cx="611887" cy="611887"/>
          </a:xfrm>
          <a:prstGeom prst="rect">
            <a:avLst/>
          </a:prstGeom>
        </p:spPr>
      </p:pic>
      <p:sp>
        <p:nvSpPr>
          <p:cNvPr id="20" name="Tekstfelt 19">
            <a:extLst>
              <a:ext uri="{FF2B5EF4-FFF2-40B4-BE49-F238E27FC236}">
                <a16:creationId xmlns:a16="http://schemas.microsoft.com/office/drawing/2014/main" id="{25B69F48-4C48-4ED1-A5A3-389A57145128}"/>
              </a:ext>
            </a:extLst>
          </p:cNvPr>
          <p:cNvSpPr txBox="1"/>
          <p:nvPr/>
        </p:nvSpPr>
        <p:spPr>
          <a:xfrm>
            <a:off x="6391886" y="4410636"/>
            <a:ext cx="1296144" cy="4001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2000" b="1" i="0" u="none" strike="noStrike" kern="1200" cap="none" spc="0" normalizeH="0" baseline="0" noProof="0">
                <a:ln>
                  <a:noFill/>
                </a:ln>
                <a:solidFill>
                  <a:srgbClr val="383737"/>
                </a:solidFill>
                <a:effectLst/>
                <a:uLnTx/>
                <a:uFillTx/>
                <a:latin typeface="Arial" charset="0"/>
                <a:ea typeface="+mn-ea"/>
                <a:cs typeface="+mn-cs"/>
              </a:rPr>
              <a:t>DMI</a:t>
            </a:r>
          </a:p>
        </p:txBody>
      </p:sp>
      <p:sp>
        <p:nvSpPr>
          <p:cNvPr id="28" name="Tekstfelt 27">
            <a:extLst>
              <a:ext uri="{FF2B5EF4-FFF2-40B4-BE49-F238E27FC236}">
                <a16:creationId xmlns:a16="http://schemas.microsoft.com/office/drawing/2014/main" id="{B4231CFF-BA26-4684-8AE2-93513B0A1267}"/>
              </a:ext>
            </a:extLst>
          </p:cNvPr>
          <p:cNvSpPr txBox="1"/>
          <p:nvPr/>
        </p:nvSpPr>
        <p:spPr>
          <a:xfrm>
            <a:off x="6422854" y="5165970"/>
            <a:ext cx="1296144"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0" i="1" u="none" strike="noStrike" kern="1200" cap="none" spc="0" normalizeH="0" baseline="0" noProof="0">
                <a:ln>
                  <a:noFill/>
                </a:ln>
                <a:solidFill>
                  <a:srgbClr val="383737"/>
                </a:solidFill>
                <a:effectLst/>
                <a:uLnTx/>
                <a:uFillTx/>
                <a:latin typeface="Arial" charset="0"/>
                <a:ea typeface="+mn-ea"/>
                <a:cs typeface="+mn-cs"/>
              </a:rPr>
              <a:t>Modregning</a:t>
            </a:r>
          </a:p>
        </p:txBody>
      </p:sp>
      <p:sp>
        <p:nvSpPr>
          <p:cNvPr id="32" name="Tekstfelt 31">
            <a:extLst>
              <a:ext uri="{FF2B5EF4-FFF2-40B4-BE49-F238E27FC236}">
                <a16:creationId xmlns:a16="http://schemas.microsoft.com/office/drawing/2014/main" id="{D06D9F63-70CD-4E97-832A-7ADAA29DE81C}"/>
              </a:ext>
            </a:extLst>
          </p:cNvPr>
          <p:cNvSpPr txBox="1"/>
          <p:nvPr/>
        </p:nvSpPr>
        <p:spPr>
          <a:xfrm>
            <a:off x="6409498" y="4101267"/>
            <a:ext cx="1296144"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0" i="1" u="none" strike="noStrike" kern="1200" cap="none" spc="0" normalizeH="0" baseline="0" noProof="0">
                <a:ln>
                  <a:noFill/>
                </a:ln>
                <a:solidFill>
                  <a:srgbClr val="383737"/>
                </a:solidFill>
                <a:effectLst/>
                <a:uLnTx/>
                <a:uFillTx/>
                <a:latin typeface="Arial" charset="0"/>
                <a:ea typeface="+mn-ea"/>
                <a:cs typeface="+mn-cs"/>
              </a:rPr>
              <a:t>Inddrivelse</a:t>
            </a:r>
          </a:p>
        </p:txBody>
      </p:sp>
      <p:sp>
        <p:nvSpPr>
          <p:cNvPr id="34" name="Tekstfelt 33">
            <a:extLst>
              <a:ext uri="{FF2B5EF4-FFF2-40B4-BE49-F238E27FC236}">
                <a16:creationId xmlns:a16="http://schemas.microsoft.com/office/drawing/2014/main" id="{F8859FF5-5C20-4FED-97CE-9E8BB3535F36}"/>
              </a:ext>
            </a:extLst>
          </p:cNvPr>
          <p:cNvSpPr txBox="1"/>
          <p:nvPr/>
        </p:nvSpPr>
        <p:spPr>
          <a:xfrm>
            <a:off x="3539468" y="4162461"/>
            <a:ext cx="1296144" cy="276999"/>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a-DK" sz="1200" b="0" i="1" u="none" strike="noStrike" kern="1200" cap="none" spc="0" normalizeH="0" baseline="0" noProof="0">
                <a:ln>
                  <a:noFill/>
                </a:ln>
                <a:solidFill>
                  <a:srgbClr val="383737"/>
                </a:solidFill>
                <a:effectLst/>
                <a:uLnTx/>
                <a:uFillTx/>
                <a:latin typeface="Arial" charset="0"/>
                <a:ea typeface="+mn-ea"/>
                <a:cs typeface="+mn-cs"/>
              </a:rPr>
              <a:t>Opkrævning</a:t>
            </a:r>
          </a:p>
        </p:txBody>
      </p:sp>
    </p:spTree>
    <p:extLst>
      <p:ext uri="{BB962C8B-B14F-4D97-AF65-F5344CB8AC3E}">
        <p14:creationId xmlns:p14="http://schemas.microsoft.com/office/powerpoint/2010/main" val="21143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par>
                                <p:cTn id="35" presetID="10"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500"/>
                                        <p:tgtEl>
                                          <p:spTgt spid="4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fade">
                                      <p:cBhvr>
                                        <p:cTn id="58" dur="500"/>
                                        <p:tgtEl>
                                          <p:spTgt spid="7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76"/>
                                        </p:tgtEl>
                                        <p:attrNameLst>
                                          <p:attrName>style.visibility</p:attrName>
                                        </p:attrNameLst>
                                      </p:cBhvr>
                                      <p:to>
                                        <p:strVal val="visible"/>
                                      </p:to>
                                    </p:set>
                                    <p:animEffect transition="in" filter="fade">
                                      <p:cBhvr>
                                        <p:cTn id="61" dur="500"/>
                                        <p:tgtEl>
                                          <p:spTgt spid="76"/>
                                        </p:tgtEl>
                                      </p:cBhvr>
                                    </p:animEffect>
                                  </p:childTnLst>
                                </p:cTn>
                              </p:par>
                              <p:par>
                                <p:cTn id="62" presetID="10" presetClass="entr" presetSubtype="0" fill="hold"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500"/>
                                        <p:tgtEl>
                                          <p:spTgt spid="3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childTnLst>
                                </p:cTn>
                              </p:par>
                              <p:par>
                                <p:cTn id="77" presetID="10" presetClass="entr" presetSubtype="0" fill="hold" nodeType="withEffect">
                                  <p:stCondLst>
                                    <p:cond delay="0"/>
                                  </p:stCondLst>
                                  <p:childTnLst>
                                    <p:set>
                                      <p:cBhvr>
                                        <p:cTn id="78" dur="1" fill="hold">
                                          <p:stCondLst>
                                            <p:cond delay="0"/>
                                          </p:stCondLst>
                                        </p:cTn>
                                        <p:tgtEl>
                                          <p:spTgt spid="8"/>
                                        </p:tgtEl>
                                        <p:attrNameLst>
                                          <p:attrName>style.visibility</p:attrName>
                                        </p:attrNameLst>
                                      </p:cBhvr>
                                      <p:to>
                                        <p:strVal val="visible"/>
                                      </p:to>
                                    </p:set>
                                    <p:animEffect transition="in" filter="fade">
                                      <p:cBhvr>
                                        <p:cTn id="79" dur="500"/>
                                        <p:tgtEl>
                                          <p:spTgt spid="8"/>
                                        </p:tgtEl>
                                      </p:cBhvr>
                                    </p:animEffect>
                                  </p:childTnLst>
                                </p:cTn>
                              </p:par>
                              <p:par>
                                <p:cTn id="80" presetID="10" presetClass="entr" presetSubtype="0" fill="hold" nodeType="with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fade">
                                      <p:cBhvr>
                                        <p:cTn id="82" dur="500"/>
                                        <p:tgtEl>
                                          <p:spTgt spid="10"/>
                                        </p:tgtEl>
                                      </p:cBhvr>
                                    </p:animEffect>
                                  </p:childTnLst>
                                </p:cTn>
                              </p:par>
                              <p:par>
                                <p:cTn id="83" presetID="10" presetClass="entr" presetSubtype="0" fill="hold" nodeType="with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500"/>
                                        <p:tgtEl>
                                          <p:spTgt spid="11"/>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6"/>
                                        </p:tgtEl>
                                        <p:attrNameLst>
                                          <p:attrName>style.visibility</p:attrName>
                                        </p:attrNameLst>
                                      </p:cBhvr>
                                      <p:to>
                                        <p:strVal val="visible"/>
                                      </p:to>
                                    </p:set>
                                    <p:animEffect transition="in" filter="fade">
                                      <p:cBhvr>
                                        <p:cTn id="88" dur="500"/>
                                        <p:tgtEl>
                                          <p:spTgt spid="1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Effect transition="in" filter="fade">
                                      <p:cBhvr>
                                        <p:cTn id="91" dur="500"/>
                                        <p:tgtEl>
                                          <p:spTgt spid="29"/>
                                        </p:tgtEl>
                                      </p:cBhvr>
                                    </p:animEffect>
                                  </p:childTnLst>
                                </p:cTn>
                              </p:par>
                              <p:par>
                                <p:cTn id="92" presetID="10" presetClass="entr" presetSubtype="0" fill="hold" nodeType="with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fade">
                                      <p:cBhvr>
                                        <p:cTn id="97" dur="500"/>
                                        <p:tgtEl>
                                          <p:spTgt spid="31"/>
                                        </p:tgtEl>
                                      </p:cBhvr>
                                    </p:animEffect>
                                  </p:childTnLst>
                                </p:cTn>
                              </p:par>
                              <p:par>
                                <p:cTn id="98" presetID="10" presetClass="entr" presetSubtype="0" fill="hold"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fade">
                                      <p:cBhvr>
                                        <p:cTn id="100" dur="500"/>
                                        <p:tgtEl>
                                          <p:spTgt spid="33"/>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fade">
                                      <p:cBhvr>
                                        <p:cTn id="103" dur="500"/>
                                        <p:tgtEl>
                                          <p:spTgt spid="35"/>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500"/>
                                        <p:tgtEl>
                                          <p:spTgt spid="3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500"/>
                                        <p:tgtEl>
                                          <p:spTgt spid="3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38"/>
                                        </p:tgtEl>
                                        <p:attrNameLst>
                                          <p:attrName>style.visibility</p:attrName>
                                        </p:attrNameLst>
                                      </p:cBhvr>
                                      <p:to>
                                        <p:strVal val="visible"/>
                                      </p:to>
                                    </p:set>
                                    <p:animEffect transition="in" filter="fade">
                                      <p:cBhvr>
                                        <p:cTn id="112" dur="500"/>
                                        <p:tgtEl>
                                          <p:spTgt spid="38"/>
                                        </p:tgtEl>
                                      </p:cBhvr>
                                    </p:animEffect>
                                  </p:childTnLst>
                                </p:cTn>
                              </p:par>
                              <p:par>
                                <p:cTn id="113" presetID="10" presetClass="entr" presetSubtype="0" fill="hold" nodeType="with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500"/>
                                        <p:tgtEl>
                                          <p:spTgt spid="41"/>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fade">
                                      <p:cBhvr>
                                        <p:cTn id="118" dur="500"/>
                                        <p:tgtEl>
                                          <p:spTgt spid="43"/>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500"/>
                                        <p:tgtEl>
                                          <p:spTgt spid="44"/>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500"/>
                                        <p:tgtEl>
                                          <p:spTgt spid="45"/>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Effect transition="in" filter="fade">
                                      <p:cBhvr>
                                        <p:cTn id="127" dur="500"/>
                                        <p:tgtEl>
                                          <p:spTgt spid="47"/>
                                        </p:tgtEl>
                                      </p:cBhvr>
                                    </p:animEffect>
                                  </p:childTnLst>
                                </p:cTn>
                              </p:par>
                              <p:par>
                                <p:cTn id="128" presetID="10" presetClass="entr" presetSubtype="0" fill="hold" nodeType="with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fade">
                                      <p:cBhvr>
                                        <p:cTn id="130" dur="500"/>
                                        <p:tgtEl>
                                          <p:spTgt spid="4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2"/>
                                        </p:tgtEl>
                                        <p:attrNameLst>
                                          <p:attrName>style.visibility</p:attrName>
                                        </p:attrNameLst>
                                      </p:cBhvr>
                                      <p:to>
                                        <p:strVal val="visible"/>
                                      </p:to>
                                    </p:set>
                                    <p:animEffect transition="in" filter="fade">
                                      <p:cBhvr>
                                        <p:cTn id="133" dur="500"/>
                                        <p:tgtEl>
                                          <p:spTgt spid="52"/>
                                        </p:tgtEl>
                                      </p:cBhvr>
                                    </p:animEffect>
                                  </p:childTnLst>
                                </p:cTn>
                              </p:par>
                              <p:par>
                                <p:cTn id="134" presetID="10" presetClass="entr" presetSubtype="0" fill="hold" nodeType="with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fade">
                                      <p:cBhvr>
                                        <p:cTn id="136" dur="500"/>
                                        <p:tgtEl>
                                          <p:spTgt spid="98"/>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34"/>
                                        </p:tgtEl>
                                        <p:attrNameLst>
                                          <p:attrName>style.visibility</p:attrName>
                                        </p:attrNameLst>
                                      </p:cBhvr>
                                      <p:to>
                                        <p:strVal val="visible"/>
                                      </p:to>
                                    </p:set>
                                    <p:animEffect transition="in" filter="fade">
                                      <p:cBhvr>
                                        <p:cTn id="139" dur="500"/>
                                        <p:tgtEl>
                                          <p:spTgt spid="34"/>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0"/>
                                        </p:tgtEl>
                                        <p:attrNameLst>
                                          <p:attrName>style.visibility</p:attrName>
                                        </p:attrNameLst>
                                      </p:cBhvr>
                                      <p:to>
                                        <p:strVal val="visible"/>
                                      </p:to>
                                    </p:set>
                                    <p:animEffect transition="in" filter="fade">
                                      <p:cBhvr>
                                        <p:cTn id="142" dur="500"/>
                                        <p:tgtEl>
                                          <p:spTgt spid="50"/>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4" grpId="0"/>
      <p:bldP spid="2" grpId="0" animBg="1"/>
      <p:bldP spid="13" grpId="0"/>
      <p:bldP spid="15" grpId="0"/>
      <p:bldP spid="19" grpId="0"/>
      <p:bldP spid="21" grpId="0"/>
      <p:bldP spid="23" grpId="0"/>
      <p:bldP spid="26" grpId="0"/>
      <p:bldP spid="27" grpId="0"/>
      <p:bldP spid="74" grpId="0"/>
      <p:bldP spid="76" grpId="0"/>
      <p:bldP spid="78" grpId="0"/>
      <p:bldP spid="5" grpId="0"/>
      <p:bldP spid="16" grpId="0"/>
      <p:bldP spid="29" grpId="0"/>
      <p:bldP spid="31" grpId="0"/>
      <p:bldP spid="35" grpId="0"/>
      <p:bldP spid="36" grpId="0"/>
      <p:bldP spid="37" grpId="0"/>
      <p:bldP spid="38" grpId="0"/>
      <p:bldP spid="43" grpId="0"/>
      <p:bldP spid="44" grpId="0"/>
      <p:bldP spid="45" grpId="0"/>
      <p:bldP spid="47" grpId="0"/>
      <p:bldP spid="50" grpId="0"/>
      <p:bldP spid="52" grpId="0"/>
      <p:bldP spid="20" grpId="0"/>
      <p:bldP spid="28" grpId="0"/>
      <p:bldP spid="32"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123DD095-049C-469A-815D-62684B067F80}"/>
              </a:ext>
            </a:extLst>
          </p:cNvPr>
          <p:cNvSpPr>
            <a:spLocks noGrp="1"/>
          </p:cNvSpPr>
          <p:nvPr>
            <p:ph type="body" sz="quarter" idx="10"/>
          </p:nvPr>
        </p:nvSpPr>
        <p:spPr>
          <a:xfrm>
            <a:off x="5087888" y="1819179"/>
            <a:ext cx="6384709" cy="4669410"/>
          </a:xfrm>
        </p:spPr>
        <p:txBody>
          <a:bodyPr/>
          <a:lstStyle/>
          <a:p>
            <a:pPr marL="457200" indent="-457200">
              <a:buFont typeface="Arial" panose="020B0604020202020204" pitchFamily="34" charset="0"/>
              <a:buChar char="•"/>
            </a:pPr>
            <a:r>
              <a:rPr lang="da-DK" sz="2000" dirty="0"/>
              <a:t>Opkræver både borgere og virksomheder</a:t>
            </a:r>
          </a:p>
          <a:p>
            <a:pPr marL="457200" indent="-457200">
              <a:buFont typeface="Arial" panose="020B0604020202020204" pitchFamily="34" charset="0"/>
              <a:buChar char="•"/>
            </a:pPr>
            <a:r>
              <a:rPr lang="da-DK" sz="2000" dirty="0"/>
              <a:t>Debitorsystemet udgøres af:</a:t>
            </a:r>
          </a:p>
          <a:p>
            <a:pPr marL="1200150" lvl="1" indent="-457200">
              <a:buFont typeface="Arial" panose="020B0604020202020204" pitchFamily="34" charset="0"/>
              <a:buChar char="•"/>
            </a:pPr>
            <a:r>
              <a:rPr lang="da-DK" sz="1800" dirty="0"/>
              <a:t>Data</a:t>
            </a:r>
          </a:p>
          <a:p>
            <a:pPr marL="1200150" lvl="1" indent="-457200">
              <a:buFont typeface="Arial" panose="020B0604020202020204" pitchFamily="34" charset="0"/>
              <a:buChar char="•"/>
            </a:pPr>
            <a:r>
              <a:rPr lang="da-DK" sz="1800" dirty="0"/>
              <a:t>Systemopsætninger</a:t>
            </a:r>
          </a:p>
          <a:p>
            <a:pPr marL="1200150" lvl="1" indent="-457200">
              <a:buFont typeface="Arial" panose="020B0604020202020204" pitchFamily="34" charset="0"/>
              <a:buChar char="•"/>
            </a:pPr>
            <a:r>
              <a:rPr lang="da-DK" sz="1800" dirty="0"/>
              <a:t>Automatiserede handlinger</a:t>
            </a:r>
          </a:p>
          <a:p>
            <a:pPr marL="1200150" lvl="1" indent="-457200">
              <a:buFont typeface="Arial" panose="020B0604020202020204" pitchFamily="34" charset="0"/>
              <a:buChar char="•"/>
            </a:pPr>
            <a:r>
              <a:rPr lang="da-DK" sz="1800" dirty="0"/>
              <a:t>Manuel sagsbehandling (afvigelser)</a:t>
            </a:r>
          </a:p>
          <a:p>
            <a:pPr marL="457200" indent="-457200">
              <a:buFont typeface="Arial" panose="020B0604020202020204" pitchFamily="34" charset="0"/>
              <a:buChar char="•"/>
            </a:pPr>
            <a:r>
              <a:rPr lang="da-DK" sz="2000" dirty="0"/>
              <a:t>Krav indlæses fra eksterne fagsystemer og Opus Økonomi</a:t>
            </a:r>
          </a:p>
          <a:p>
            <a:pPr marL="457200" indent="-457200">
              <a:buFont typeface="Arial" panose="020B0604020202020204" pitchFamily="34" charset="0"/>
              <a:buChar char="•"/>
            </a:pPr>
            <a:r>
              <a:rPr lang="da-DK" sz="2000" dirty="0"/>
              <a:t>Krav behandles efter klassificering og ofte uden menneskelig indblanding</a:t>
            </a:r>
          </a:p>
        </p:txBody>
      </p:sp>
      <p:sp>
        <p:nvSpPr>
          <p:cNvPr id="3" name="Titel 2">
            <a:extLst>
              <a:ext uri="{FF2B5EF4-FFF2-40B4-BE49-F238E27FC236}">
                <a16:creationId xmlns:a16="http://schemas.microsoft.com/office/drawing/2014/main" id="{50CAAF19-B789-476C-BF53-57D37ACBFDF7}"/>
              </a:ext>
            </a:extLst>
          </p:cNvPr>
          <p:cNvSpPr>
            <a:spLocks noGrp="1"/>
          </p:cNvSpPr>
          <p:nvPr>
            <p:ph type="title"/>
          </p:nvPr>
        </p:nvSpPr>
        <p:spPr/>
        <p:txBody>
          <a:bodyPr/>
          <a:lstStyle/>
          <a:p>
            <a:r>
              <a:rPr lang="da-DK"/>
              <a:t>Aarhus Kommunes debitorsystem</a:t>
            </a:r>
          </a:p>
        </p:txBody>
      </p:sp>
      <p:pic>
        <p:nvPicPr>
          <p:cNvPr id="4" name="Billede 3">
            <a:extLst>
              <a:ext uri="{FF2B5EF4-FFF2-40B4-BE49-F238E27FC236}">
                <a16:creationId xmlns:a16="http://schemas.microsoft.com/office/drawing/2014/main" id="{6240956F-BAFA-41D5-8A57-7255018DD68A}"/>
              </a:ext>
            </a:extLst>
          </p:cNvPr>
          <p:cNvPicPr/>
          <p:nvPr/>
        </p:nvPicPr>
        <p:blipFill>
          <a:blip r:embed="rId2"/>
          <a:stretch>
            <a:fillRect/>
          </a:stretch>
        </p:blipFill>
        <p:spPr>
          <a:xfrm>
            <a:off x="551384" y="1124744"/>
            <a:ext cx="4176395" cy="4957445"/>
          </a:xfrm>
          <a:prstGeom prst="rect">
            <a:avLst/>
          </a:prstGeom>
        </p:spPr>
      </p:pic>
    </p:spTree>
    <p:extLst>
      <p:ext uri="{BB962C8B-B14F-4D97-AF65-F5344CB8AC3E}">
        <p14:creationId xmlns:p14="http://schemas.microsoft.com/office/powerpoint/2010/main" val="4043963478"/>
      </p:ext>
    </p:extLst>
  </p:cSld>
  <p:clrMapOvr>
    <a:masterClrMapping/>
  </p:clrMapOvr>
</p:sld>
</file>

<file path=ppt/theme/theme1.xml><?xml version="1.0" encoding="utf-8"?>
<a:theme xmlns:a="http://schemas.openxmlformats.org/drawingml/2006/main" name="MSO PowerPoint">
  <a:themeElements>
    <a:clrScheme name="Aarhus Kommune">
      <a:dk1>
        <a:srgbClr val="383737"/>
      </a:dk1>
      <a:lt1>
        <a:srgbClr val="FFFFFF"/>
      </a:lt1>
      <a:dk2>
        <a:srgbClr val="706F6F"/>
      </a:dk2>
      <a:lt2>
        <a:srgbClr val="FFFFFF"/>
      </a:lt2>
      <a:accent1>
        <a:srgbClr val="009CDC"/>
      </a:accent1>
      <a:accent2>
        <a:srgbClr val="FBBA00"/>
      </a:accent2>
      <a:accent3>
        <a:srgbClr val="C10B25"/>
      </a:accent3>
      <a:accent4>
        <a:srgbClr val="82368C"/>
      </a:accent4>
      <a:accent5>
        <a:srgbClr val="1FA138"/>
      </a:accent5>
      <a:accent6>
        <a:srgbClr val="7FB6CB"/>
      </a:accent6>
      <a:hlink>
        <a:srgbClr val="009CDC"/>
      </a:hlink>
      <a:folHlink>
        <a:srgbClr val="82368C"/>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solidFill>
              <a:schemeClr val="tx1"/>
            </a:solidFill>
          </a:defRPr>
        </a:defPPr>
      </a:lstStyle>
    </a:txDef>
  </a:objectDefaults>
  <a:extraClrSchemeLst/>
  <a:extLst>
    <a:ext uri="{05A4C25C-085E-4340-85A3-A5531E510DB2}">
      <thm15:themeFamily xmlns:thm15="http://schemas.microsoft.com/office/thememl/2012/main" name="AK PowerPoint - ny .PPTX" id="{7FC0719F-9E27-4FEA-83A9-8F47BD39366E}" vid="{3A963F62-8AA5-4340-B414-D8A502EB5E62}"/>
    </a:ext>
  </a:extLst>
</a:theme>
</file>

<file path=ppt/theme/theme2.xml><?xml version="1.0" encoding="utf-8"?>
<a:theme xmlns:a="http://schemas.openxmlformats.org/drawingml/2006/main" name="Blank">
  <a:themeElements>
    <a:clrScheme name="KL grøn">
      <a:dk1>
        <a:sysClr val="windowText" lastClr="000000"/>
      </a:dk1>
      <a:lt1>
        <a:sysClr val="window" lastClr="FFFFFF"/>
      </a:lt1>
      <a:dk2>
        <a:srgbClr val="003B7A"/>
      </a:dk2>
      <a:lt2>
        <a:srgbClr val="E6E6E6"/>
      </a:lt2>
      <a:accent1>
        <a:srgbClr val="003B7A"/>
      </a:accent1>
      <a:accent2>
        <a:srgbClr val="88BE96"/>
      </a:accent2>
      <a:accent3>
        <a:srgbClr val="BEDBC5"/>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3.xml><?xml version="1.0" encoding="utf-8"?>
<a:theme xmlns:a="http://schemas.openxmlformats.org/drawingml/2006/main" name="1_MSO PowerPoint">
  <a:themeElements>
    <a:clrScheme name="Aarhus Kommune">
      <a:dk1>
        <a:srgbClr val="383737"/>
      </a:dk1>
      <a:lt1>
        <a:srgbClr val="FFFFFF"/>
      </a:lt1>
      <a:dk2>
        <a:srgbClr val="706F6F"/>
      </a:dk2>
      <a:lt2>
        <a:srgbClr val="FFFFFF"/>
      </a:lt2>
      <a:accent1>
        <a:srgbClr val="009CDC"/>
      </a:accent1>
      <a:accent2>
        <a:srgbClr val="FBBA00"/>
      </a:accent2>
      <a:accent3>
        <a:srgbClr val="C10B25"/>
      </a:accent3>
      <a:accent4>
        <a:srgbClr val="82368C"/>
      </a:accent4>
      <a:accent5>
        <a:srgbClr val="1FA138"/>
      </a:accent5>
      <a:accent6>
        <a:srgbClr val="7FB6CB"/>
      </a:accent6>
      <a:hlink>
        <a:srgbClr val="009CDC"/>
      </a:hlink>
      <a:folHlink>
        <a:srgbClr val="82368C"/>
      </a:folHlink>
    </a:clrScheme>
    <a:fontScheme name="Klassisk kontor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solidFill>
              <a:schemeClr val="tx1"/>
            </a:solidFill>
          </a:defRPr>
        </a:defPPr>
      </a:lstStyle>
    </a:txDef>
  </a:objectDefaults>
  <a:extraClrSchemeLst/>
  <a:extLst>
    <a:ext uri="{05A4C25C-085E-4340-85A3-A5531E510DB2}">
      <thm15:themeFamily xmlns:thm15="http://schemas.microsoft.com/office/thememl/2012/main" name="AK PowerPoint - ny .PPTX" id="{7FC0719F-9E27-4FEA-83A9-8F47BD39366E}" vid="{3A963F62-8AA5-4340-B414-D8A502EB5E62}"/>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0930936DC0999D47A00D787A10283699" ma:contentTypeVersion="0" ma:contentTypeDescription="GetOrganized dokument" ma:contentTypeScope="" ma:versionID="2997dd8367f69a4d029922586203880b">
  <xsd:schema xmlns:xsd="http://www.w3.org/2001/XMLSchema" xmlns:xs="http://www.w3.org/2001/XMLSchema" xmlns:p="http://schemas.microsoft.com/office/2006/metadata/properties" xmlns:ns1="http://schemas.microsoft.com/sharepoint/v3" xmlns:ns2="35CBAAD3-ECFF-4C21-BB8F-765526AED700" targetNamespace="http://schemas.microsoft.com/office/2006/metadata/properties" ma:root="true" ma:fieldsID="68451696d04c841ef5217b0cf42303d4" ns1:_="" ns2:_="">
    <xsd:import namespace="http://schemas.microsoft.com/sharepoint/v3"/>
    <xsd:import namespace="35CBAAD3-ECFF-4C21-BB8F-765526AED700"/>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MetadataExtractionStatus" minOccurs="0"/>
                <xsd:element ref="ns1:CCMPageCount" minOccurs="0"/>
                <xsd:element ref="ns1:CCMCommentCount" minOccurs="0"/>
                <xsd:element ref="ns1:CCMPreviewAnnotationsTasks"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MetadataExtractionStatus" ma:index="3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8" nillable="true" ma:displayName="Sider" ma:decimals="0" ma:internalName="CCMPageCount" ma:readOnly="true">
      <xsd:simpleType>
        <xsd:restriction base="dms:Number"/>
      </xsd:simpleType>
    </xsd:element>
    <xsd:element name="CCMCommentCount" ma:index="39" nillable="true" ma:displayName="Kommentarer" ma:decimals="0" ma:internalName="CCMCommentCount" ma:readOnly="true">
      <xsd:simpleType>
        <xsd:restriction base="dms:Number"/>
      </xsd:simpleType>
    </xsd:element>
    <xsd:element name="CCMPreviewAnnotationsTasks" ma:index="40" nillable="true" ma:displayName="Opgaver" ma:decimals="0" ma:internalName="CCMPreviewAnnotationsTasks" ma:readOnly="true">
      <xsd:simpleType>
        <xsd:restriction base="dms:Number"/>
      </xsd:simpleType>
    </xsd:element>
    <xsd:element name="CCMCognitiveType" ma:index="41" nillable="true" ma:displayName="CognitiveType" ma:decimals="0"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5CBAAD3-ECFF-4C21-BB8F-765526AED700"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CMCognitiveType xmlns="http://schemas.microsoft.com/sharepoint/v3" xsi:nil="true"/>
    <CCMMetadataExtractionStatus xmlns="http://schemas.microsoft.com/sharepoint/v3">CCMPageCount:InProgress;CCMCommentCount:InProgress</CCMMetadataExtractionStatus>
    <WasEncrypted xmlns="http://schemas.microsoft.com/sharepoint/v3">false</WasEncrypted>
    <WasSigned xmlns="http://schemas.microsoft.com/sharepoint/v3">false</WasSigned>
    <LocalAttachment xmlns="http://schemas.microsoft.com/sharepoint/v3">false</LocalAttachment>
    <CCMTemplateID xmlns="http://schemas.microsoft.com/sharepoint/v3">0</CCMTemplateID>
    <CaseID xmlns="http://schemas.microsoft.com/sharepoint/v3">SAG-2021-04178</CaseID>
    <RegistrationDate xmlns="http://schemas.microsoft.com/sharepoint/v3" xsi:nil="true"/>
    <CaseRecordNumber xmlns="http://schemas.microsoft.com/sharepoint/v3">0</CaseRecordNumber>
    <Related xmlns="http://schemas.microsoft.com/sharepoint/v3">false</Related>
    <Finalized xmlns="http://schemas.microsoft.com/sharepoint/v3">false</Finalized>
    <CCMVisualId xmlns="http://schemas.microsoft.com/sharepoint/v3">SAG-2021-04178</CCMVisualId>
    <CCMSystemID xmlns="http://schemas.microsoft.com/sharepoint/v3">ca7dc1c5-fc98-48bd-8345-b1ffede9fa82</CCMSystemID>
    <DocID xmlns="http://schemas.microsoft.com/sharepoint/v3">3128501</DocID>
    <MailHasAttachments xmlns="http://schemas.microsoft.com/sharepoint/v3">false</MailHasAttachments>
    <CCMPageCount xmlns="http://schemas.microsoft.com/sharepoint/v3">0</CCMPageCount>
    <CCMCommentCount xmlns="http://schemas.microsoft.com/sharepoint/v3">0</CCMCommentCount>
    <CCMPreviewAnnotationsTasks xmlns="http://schemas.microsoft.com/sharepoint/v3">0</CCMPreviewAnnotationsTasks>
    <CCMAgendaItemId xmlns="35CBAAD3-ECFF-4C21-BB8F-765526AED700" xsi:nil="true"/>
    <CCMAgendaStatus xmlns="35CBAAD3-ECFF-4C21-BB8F-765526AED700" xsi:nil="true"/>
    <AgendaStatusIcon xmlns="35CBAAD3-ECFF-4C21-BB8F-765526AED700" xsi:nil="true"/>
    <CCMMeetingCaseId xmlns="35CBAAD3-ECFF-4C21-BB8F-765526AED700" xsi:nil="true"/>
    <CCMMeetingCaseInstanceId xmlns="35CBAAD3-ECFF-4C21-BB8F-765526AED700" xsi:nil="true"/>
    <CCMMeetingCaseLink xmlns="35CBAAD3-ECFF-4C21-BB8F-765526AED700">
      <Url xsi:nil="true"/>
      <Description xsi:nil="true"/>
    </CCMMeetingCaseLink>
    <DocumentDescription xmlns="35CBAAD3-ECFF-4C21-BB8F-765526AED700" xsi:nil="true"/>
    <CCMAgendaDocumentStatus xmlns="35CBAAD3-ECFF-4C21-BB8F-765526AED700" xsi:nil="true"/>
    <Dokumenttype xmlns="35CBAAD3-ECFF-4C21-BB8F-765526AED700">Notat</Dokumenttype>
    <CCMConversation xmlns="http://schemas.microsoft.com/sharepoint/v3">Case fra Aarhus01D7ABBA77FE0F53EE25E9114D508F1E9568A1FEF43B</CCMConversation>
  </documentManagement>
</p:properties>
</file>

<file path=customXml/itemProps1.xml><?xml version="1.0" encoding="utf-8"?>
<ds:datastoreItem xmlns:ds="http://schemas.openxmlformats.org/officeDocument/2006/customXml" ds:itemID="{CC16547D-92F0-46C7-80B5-AA4F5C1771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CBAAD3-ECFF-4C21-BB8F-765526AED7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F56488-E36C-4062-A59A-B93649D0362D}">
  <ds:schemaRefs>
    <ds:schemaRef ds:uri="http://schemas.microsoft.com/sharepoint/v3/contenttype/forms"/>
  </ds:schemaRefs>
</ds:datastoreItem>
</file>

<file path=customXml/itemProps3.xml><?xml version="1.0" encoding="utf-8"?>
<ds:datastoreItem xmlns:ds="http://schemas.openxmlformats.org/officeDocument/2006/customXml" ds:itemID="{9667A5CE-2D5A-453A-8000-D933A020844E}">
  <ds:schemaRefs>
    <ds:schemaRef ds:uri="http://schemas.microsoft.com/office/2006/metadata/properties"/>
    <ds:schemaRef ds:uri="http://schemas.microsoft.com/office/infopath/2007/PartnerControls"/>
    <ds:schemaRef ds:uri="http://schemas.microsoft.com/sharepoint/v3"/>
    <ds:schemaRef ds:uri="35CBAAD3-ECFF-4C21-BB8F-765526AED700"/>
  </ds:schemaRefs>
</ds:datastoreItem>
</file>

<file path=docProps/app.xml><?xml version="1.0" encoding="utf-8"?>
<Properties xmlns="http://schemas.openxmlformats.org/officeDocument/2006/extended-properties" xmlns:vt="http://schemas.openxmlformats.org/officeDocument/2006/docPropsVTypes">
  <TotalTime>127</TotalTime>
  <Words>1759</Words>
  <Application>Microsoft Office PowerPoint</Application>
  <PresentationFormat>Widescreen</PresentationFormat>
  <Paragraphs>409</Paragraphs>
  <Slides>27</Slides>
  <Notes>13</Notes>
  <HiddenSlides>0</HiddenSlides>
  <MMClips>0</MMClips>
  <ScaleCrop>false</ScaleCrop>
  <HeadingPairs>
    <vt:vector size="6" baseType="variant">
      <vt:variant>
        <vt:lpstr>Benyttede skrifttyper</vt:lpstr>
      </vt:variant>
      <vt:variant>
        <vt:i4>6</vt:i4>
      </vt:variant>
      <vt:variant>
        <vt:lpstr>Tema</vt:lpstr>
      </vt:variant>
      <vt:variant>
        <vt:i4>3</vt:i4>
      </vt:variant>
      <vt:variant>
        <vt:lpstr>Slidetitler</vt:lpstr>
      </vt:variant>
      <vt:variant>
        <vt:i4>27</vt:i4>
      </vt:variant>
    </vt:vector>
  </HeadingPairs>
  <TitlesOfParts>
    <vt:vector size="36" baseType="lpstr">
      <vt:lpstr>Arial</vt:lpstr>
      <vt:lpstr>Arial Black</vt:lpstr>
      <vt:lpstr>Calibri</vt:lpstr>
      <vt:lpstr>HelveticaNeueLT Std Lt Cn</vt:lpstr>
      <vt:lpstr>kg-icons</vt:lpstr>
      <vt:lpstr>Wingdings</vt:lpstr>
      <vt:lpstr>MSO PowerPoint</vt:lpstr>
      <vt:lpstr>Blank</vt:lpstr>
      <vt:lpstr>1_MSO PowerPoint</vt:lpstr>
      <vt:lpstr>Forberede tilslutning  til PSRM</vt:lpstr>
      <vt:lpstr>Case fra Aarhus</vt:lpstr>
      <vt:lpstr> Opstartsmøde</vt:lpstr>
      <vt:lpstr>Dagsorden</vt:lpstr>
      <vt:lpstr>Staten overtager inddrivelsesopgaven</vt:lpstr>
      <vt:lpstr>Hvor står vi nu?</vt:lpstr>
      <vt:lpstr>Statsmonopol</vt:lpstr>
      <vt:lpstr>Aktører</vt:lpstr>
      <vt:lpstr>Aarhus Kommunes debitorsystem</vt:lpstr>
      <vt:lpstr>Stamdata</vt:lpstr>
      <vt:lpstr>Vigtigheden af høj datakvalitet</vt:lpstr>
      <vt:lpstr>Rollefordeling</vt:lpstr>
      <vt:lpstr>PSRM Arbejdsgruppen</vt:lpstr>
      <vt:lpstr> service-eftersyn</vt:lpstr>
      <vt:lpstr>Serviceeftersyn</vt:lpstr>
      <vt:lpstr>Sondring over kravsgruppering</vt:lpstr>
      <vt:lpstr>Hjælpemodel til kravsopsplitning</vt:lpstr>
      <vt:lpstr>Procesplan for serviceeftersyn </vt:lpstr>
      <vt:lpstr>Fagsystemer</vt:lpstr>
      <vt:lpstr>Næste skridt</vt:lpstr>
      <vt:lpstr>Afrunding</vt:lpstr>
      <vt:lpstr> Eksempel  forberedelse af Civilret</vt:lpstr>
      <vt:lpstr>Overblikket</vt:lpstr>
      <vt:lpstr>Kravstyper - eksempler</vt:lpstr>
      <vt:lpstr>Forældelse</vt:lpstr>
      <vt:lpstr>Særligt ang. forældelse af fakturakrav </vt:lpstr>
      <vt:lpstr>Eksempel på et stamdatakrav fra UFST/GS: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Forberede tilslutning til PSRM - case fra Aarhus</dc:title>
  <dc:creator>Michael Møller</dc:creator>
  <cp:lastModifiedBy>Stephan Rasmussen</cp:lastModifiedBy>
  <cp:revision>15</cp:revision>
  <dcterms:created xsi:type="dcterms:W3CDTF">2021-09-17T10:22:54Z</dcterms:created>
  <dcterms:modified xsi:type="dcterms:W3CDTF">2021-09-27T06:17:47Z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0x010100AC085CFC53BC46CEA2EADE194AD9D482000930936DC0999D47A00D787A10283699</vt:lpwstr>
  </property>
  <property fmtid="{D5CDD505-2E9C-101B-9397-08002B2CF9AE}" pid="3" name="CCMIsSharedOnOneDrive">
    <vt:bool>false</vt:bool>
  </property>
  <property fmtid="{D5CDD505-2E9C-101B-9397-08002B2CF9AE}" pid="4" name="xd_Signature">
    <vt:bool>false</vt:bool>
  </property>
  <property fmtid="{D5CDD505-2E9C-101B-9397-08002B2CF9AE}" pid="5" name="CCMOneDriveID">
    <vt:lpwstr/>
  </property>
  <property fmtid="{D5CDD505-2E9C-101B-9397-08002B2CF9AE}" pid="6" name="CCMOneDriveOwnerID">
    <vt:lpwstr/>
  </property>
  <property fmtid="{D5CDD505-2E9C-101B-9397-08002B2CF9AE}" pid="7" name="CCMOneDriveItemID">
    <vt:lpwstr/>
  </property>
  <property fmtid="{D5CDD505-2E9C-101B-9397-08002B2CF9AE}" pid="8" name="CCMSystem">
    <vt:lpwstr> </vt:lpwstr>
  </property>
  <property fmtid="{D5CDD505-2E9C-101B-9397-08002B2CF9AE}" pid="9" name="CCMEventContext">
    <vt:lpwstr>5b8a993f-9ebe-4811-b964-5331d0a3bbcd</vt:lpwstr>
  </property>
  <property fmtid="{D5CDD505-2E9C-101B-9397-08002B2CF9AE}" pid="10" name="CCMIsEmailAttachment">
    <vt:i4>1</vt:i4>
  </property>
</Properties>
</file>